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metadata" ContentType="application/binary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86" r:id="rId5"/>
    <p:sldMasterId id="2147483724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</p:sldIdLst>
  <p:sldSz cy="5143500" cx="9144000"/>
  <p:notesSz cx="6858000" cy="9144000"/>
  <p:embeddedFontLst>
    <p:embeddedFont>
      <p:font typeface="Helvetica Neue"/>
      <p:regular r:id="rId30"/>
      <p:bold r:id="rId31"/>
      <p:italic r:id="rId32"/>
      <p:boldItalic r:id="rId33"/>
    </p:embeddedFont>
    <p:embeddedFont>
      <p:font typeface="Inter Tight"/>
      <p:regular r:id="rId34"/>
      <p:bold r:id="rId35"/>
      <p:italic r:id="rId36"/>
      <p:boldItalic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GoogleSlidesCustomDataVersion2">
      <go:slidesCustomData xmlns:go="http://customooxmlschemas.google.com/" r:id="rId38" roundtripDataSignature="AMtx7mjQBUdk5uQw77XqOUPK25kLmIZUR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9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39" Type="http://schemas.openxmlformats.org/officeDocument/2006/relationships/customXml" Target="../customXml/item1.xml"/><Relationship Id="rId21" Type="http://schemas.openxmlformats.org/officeDocument/2006/relationships/slide" Target="slides/slide14.xml"/><Relationship Id="rId34" Type="http://schemas.openxmlformats.org/officeDocument/2006/relationships/font" Target="fonts/InterTight-regular.fntdata"/><Relationship Id="rId7" Type="http://schemas.openxmlformats.org/officeDocument/2006/relationships/notesMaster" Target="notesMasters/notesMaster1.xml"/><Relationship Id="rId20" Type="http://schemas.openxmlformats.org/officeDocument/2006/relationships/slide" Target="slides/slide13.xml"/><Relationship Id="rId2" Type="http://schemas.openxmlformats.org/officeDocument/2006/relationships/viewProps" Target="viewProps.xml"/><Relationship Id="rId29" Type="http://schemas.openxmlformats.org/officeDocument/2006/relationships/slide" Target="slides/slide22.xml"/><Relationship Id="rId16" Type="http://schemas.openxmlformats.org/officeDocument/2006/relationships/slide" Target="slides/slide9.xml"/><Relationship Id="rId41" Type="http://schemas.openxmlformats.org/officeDocument/2006/relationships/customXml" Target="../customXml/item3.xml"/><Relationship Id="rId24" Type="http://schemas.openxmlformats.org/officeDocument/2006/relationships/slide" Target="slides/slide17.xml"/><Relationship Id="rId1" Type="http://schemas.openxmlformats.org/officeDocument/2006/relationships/theme" Target="theme/theme2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32" Type="http://schemas.openxmlformats.org/officeDocument/2006/relationships/font" Target="fonts/HelveticaNeue-italic.fntdata"/><Relationship Id="rId37" Type="http://schemas.openxmlformats.org/officeDocument/2006/relationships/font" Target="fonts/InterTight-boldItalic.fntdata"/><Relationship Id="rId40" Type="http://schemas.openxmlformats.org/officeDocument/2006/relationships/customXml" Target="../customXml/item2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36" Type="http://schemas.openxmlformats.org/officeDocument/2006/relationships/font" Target="fonts/InterTight-italic.fntdata"/><Relationship Id="rId31" Type="http://schemas.openxmlformats.org/officeDocument/2006/relationships/font" Target="fonts/HelveticaNeue-bold.fntdata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22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27" Type="http://schemas.openxmlformats.org/officeDocument/2006/relationships/slide" Target="slides/slide20.xml"/><Relationship Id="rId30" Type="http://schemas.openxmlformats.org/officeDocument/2006/relationships/font" Target="fonts/HelveticaNeue-regular.fntdata"/><Relationship Id="rId35" Type="http://schemas.openxmlformats.org/officeDocument/2006/relationships/font" Target="fonts/InterTight-bold.fntdata"/><Relationship Id="rId14" Type="http://schemas.openxmlformats.org/officeDocument/2006/relationships/slide" Target="slides/slide7.xml"/><Relationship Id="rId8" Type="http://schemas.openxmlformats.org/officeDocument/2006/relationships/slide" Target="slides/slide1.xml"/><Relationship Id="rId3" Type="http://schemas.openxmlformats.org/officeDocument/2006/relationships/presProps" Target="presProps.xml"/><Relationship Id="rId25" Type="http://schemas.openxmlformats.org/officeDocument/2006/relationships/slide" Target="slides/slide18.xml"/><Relationship Id="rId33" Type="http://schemas.openxmlformats.org/officeDocument/2006/relationships/font" Target="fonts/HelveticaNeue-boldItalic.fntdata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38" Type="http://customschemas.google.com/relationships/presentationmetadata" Target="meta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9" name="Google Shape;409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2d035497e22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2" name="Google Shape;482;g2d035497e22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2f05efb4ab3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7" name="Google Shape;507;g2f05efb4ab3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2cec47c38dd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3" name="Google Shape;513;g2cec47c38dd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2d035497e22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2" name="Google Shape;522;g2d035497e22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2d035497e22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9" name="Google Shape;529;g2d035497e22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2cdb5430bfc_0_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5" name="Google Shape;535;g2cdb5430bfc_0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2d035497e22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7" name="Google Shape;547;g2d035497e22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2d035497e22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4" name="Google Shape;554;g2d035497e22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2d035497e22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0" name="Google Shape;560;g2d035497e22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2d035497e22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9" name="Google Shape;569;g2d035497e22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2d8b4e3bc30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4" name="Google Shape;414;g2d8b4e3bc30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2d035497e22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8" name="Google Shape;578;g2d035497e22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2ce33065504_0_3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7" name="Google Shape;587;g2ce33065504_0_3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2cdb5430bfc_0_3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3" name="Google Shape;593;g2cdb5430bfc_0_3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0" name="Google Shape;420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2d035497e22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5" name="Google Shape;425;g2d035497e22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2d27aa22871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1" name="Google Shape;431;g2d27aa22871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2d035497e22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8" name="Google Shape;438;g2d035497e22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2d035497e22_0_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4" name="Google Shape;444;g2d035497e22_0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2cdb5430bfc_0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1" name="Google Shape;451;g2cdb5430bfc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2cec47c38d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7" name="Google Shape;457;g2cec47c38d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/Relationships>
</file>

<file path=ppt/slideLayouts/_rels/slideLayout10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10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/Relationships>
</file>

<file path=ppt/slideLayouts/_rels/slideLayout10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/Relationships>
</file>

<file path=ppt/slideLayouts/_rels/slideLayout10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10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10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/Relationships>
</file>

<file path=ppt/slideLayouts/_rels/slideLayout10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10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10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1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2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png"/><Relationship Id="rId3" Type="http://schemas.openxmlformats.org/officeDocument/2006/relationships/image" Target="../media/image2.png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9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/Relationships>
</file>

<file path=ppt/slideLayouts/_rels/slideLayout9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9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">
  <p:cSld name="TITLE_1_3_1">
    <p:spTree>
      <p:nvGrpSpPr>
        <p:cNvPr id="6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lio light 1">
  <p:cSld name="TITLE_1_1_7">
    <p:bg>
      <p:bgPr>
        <a:solidFill>
          <a:srgbClr val="FAF5FF"/>
        </a:solid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43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b="0" i="0" sz="700" u="none" cap="none" strike="noStrike">
              <a:solidFill>
                <a:srgbClr val="242385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45" name="Google Shape;45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1851" y="4763701"/>
            <a:ext cx="1657303" cy="17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small dark">
  <p:cSld name="TITLE_1_1_5_1">
    <p:bg>
      <p:bgPr>
        <a:solidFill>
          <a:srgbClr val="242385"/>
        </a:solidFill>
      </p:bgPr>
    </p:bg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2d8b4e3bc30_0_232"/>
          <p:cNvSpPr/>
          <p:nvPr>
            <p:ph idx="2" type="pic"/>
          </p:nvPr>
        </p:nvSpPr>
        <p:spPr>
          <a:xfrm>
            <a:off x="4555000" y="0"/>
            <a:ext cx="45891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363" name="Google Shape;363;g2d8b4e3bc30_0_232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b="0" i="0" sz="700" u="none" cap="none" strike="noStrike">
              <a:solidFill>
                <a:schemeClr val="lt1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364" name="Google Shape;364;g2d8b4e3bc30_0_2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5550" y="4764477"/>
            <a:ext cx="1649889" cy="17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">
  <p:cSld name="TITLE_1_1_4"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2d8b4e3bc30_0_236"/>
          <p:cNvSpPr/>
          <p:nvPr>
            <p:ph idx="2" type="pic"/>
          </p:nvPr>
        </p:nvSpPr>
        <p:spPr>
          <a:xfrm>
            <a:off x="459625" y="501675"/>
            <a:ext cx="8220900" cy="3917700"/>
          </a:xfrm>
          <a:prstGeom prst="rect">
            <a:avLst/>
          </a:prstGeom>
          <a:noFill/>
          <a:ln>
            <a:noFill/>
          </a:ln>
        </p:spPr>
      </p:sp>
      <p:sp>
        <p:nvSpPr>
          <p:cNvPr id="367" name="Google Shape;367;g2d8b4e3bc30_0_236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b="0" i="0" sz="700" u="none" cap="none" strike="noStrike">
              <a:solidFill>
                <a:srgbClr val="242385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368" name="Google Shape;368;g2d8b4e3bc30_0_23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1851" y="4763701"/>
            <a:ext cx="1657303" cy="17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blue">
  <p:cSld name="TITLE_1_1_4_2">
    <p:bg>
      <p:bgPr>
        <a:solidFill>
          <a:srgbClr val="5370E7"/>
        </a:solidFill>
      </p:bgPr>
    </p:bg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2d8b4e3bc30_0_240"/>
          <p:cNvSpPr/>
          <p:nvPr>
            <p:ph idx="2" type="pic"/>
          </p:nvPr>
        </p:nvSpPr>
        <p:spPr>
          <a:xfrm>
            <a:off x="459625" y="501675"/>
            <a:ext cx="8220900" cy="3917700"/>
          </a:xfrm>
          <a:prstGeom prst="rect">
            <a:avLst/>
          </a:prstGeom>
          <a:noFill/>
          <a:ln>
            <a:noFill/>
          </a:ln>
        </p:spPr>
      </p:sp>
      <p:sp>
        <p:nvSpPr>
          <p:cNvPr id="371" name="Google Shape;371;g2d8b4e3bc30_0_240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b="0" i="0" sz="700" u="none" cap="none" strike="noStrike">
              <a:solidFill>
                <a:schemeClr val="lt1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372" name="Google Shape;372;g2d8b4e3bc30_0_24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5550" y="4764477"/>
            <a:ext cx="1649889" cy="17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dark">
  <p:cSld name="TITLE_1_1_4_1">
    <p:bg>
      <p:bgPr>
        <a:solidFill>
          <a:srgbClr val="242385"/>
        </a:solidFill>
      </p:bgPr>
    </p:bg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2d8b4e3bc30_0_244"/>
          <p:cNvSpPr/>
          <p:nvPr>
            <p:ph idx="2" type="pic"/>
          </p:nvPr>
        </p:nvSpPr>
        <p:spPr>
          <a:xfrm>
            <a:off x="459600" y="536700"/>
            <a:ext cx="8220900" cy="3917700"/>
          </a:xfrm>
          <a:prstGeom prst="rect">
            <a:avLst/>
          </a:prstGeom>
          <a:noFill/>
          <a:ln>
            <a:noFill/>
          </a:ln>
        </p:spPr>
      </p:sp>
      <p:sp>
        <p:nvSpPr>
          <p:cNvPr id="375" name="Google Shape;375;g2d8b4e3bc30_0_244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b="0" i="0" sz="700" u="none" cap="none" strike="noStrike">
              <a:solidFill>
                <a:schemeClr val="lt1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376" name="Google Shape;376;g2d8b4e3bc30_0_2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5550" y="4764477"/>
            <a:ext cx="1649889" cy="17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purple">
  <p:cSld name="TITLE_1_1_3">
    <p:bg>
      <p:bgPr>
        <a:solidFill>
          <a:srgbClr val="BE9BFF"/>
        </a:solidFill>
      </p:bgPr>
    </p:bg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2d8b4e3bc30_0_248"/>
          <p:cNvSpPr txBox="1"/>
          <p:nvPr>
            <p:ph type="title"/>
          </p:nvPr>
        </p:nvSpPr>
        <p:spPr>
          <a:xfrm>
            <a:off x="425600" y="509900"/>
            <a:ext cx="8220900" cy="35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Font typeface="Inter Tight"/>
              <a:buNone/>
              <a:defRPr b="0" i="0" sz="100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marR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000000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lvl="2" marR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000000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lvl="3" marR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000000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lvl="4" marR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000000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lvl="5" marR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000000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lvl="6" marR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000000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lvl="7" marR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000000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lvl="8" marR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000000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/>
        </p:txBody>
      </p:sp>
      <p:sp>
        <p:nvSpPr>
          <p:cNvPr id="379" name="Google Shape;379;g2d8b4e3bc30_0_248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b="0" i="0" sz="700" u="none" cap="none" strike="noStrike">
              <a:solidFill>
                <a:srgbClr val="242385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380" name="Google Shape;380;g2d8b4e3bc30_0_2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1851" y="4763701"/>
            <a:ext cx="1657303" cy="17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White">
  <p:cSld name="TITLE_1_1_3_1">
    <p:bg>
      <p:bgPr>
        <a:solidFill>
          <a:schemeClr val="lt1"/>
        </a:solidFill>
      </p:bgPr>
    </p:bg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2d8b4e3bc30_0_252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b="0" i="0" sz="700" u="none" cap="none" strike="noStrike">
              <a:solidFill>
                <a:srgbClr val="242385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383" name="Google Shape;383;g2d8b4e3bc30_0_252"/>
          <p:cNvSpPr txBox="1"/>
          <p:nvPr>
            <p:ph type="title"/>
          </p:nvPr>
        </p:nvSpPr>
        <p:spPr>
          <a:xfrm>
            <a:off x="425600" y="509900"/>
            <a:ext cx="8220900" cy="35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370E7"/>
              </a:buClr>
              <a:buSzPts val="10000"/>
              <a:buFont typeface="Inter Tight"/>
              <a:buNone/>
              <a:defRPr b="0" i="0" sz="10000" u="none" cap="none" strike="noStrike">
                <a:solidFill>
                  <a:srgbClr val="5370E7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marR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370E7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5370E7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lvl="2" marR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370E7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5370E7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lvl="3" marR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370E7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5370E7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lvl="4" marR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370E7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5370E7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lvl="5" marR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370E7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5370E7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lvl="6" marR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370E7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5370E7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lvl="7" marR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370E7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5370E7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lvl="8" marR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370E7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5370E7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/>
        </p:txBody>
      </p:sp>
      <p:pic>
        <p:nvPicPr>
          <p:cNvPr id="384" name="Google Shape;384;g2d8b4e3bc30_0_2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1851" y="4763701"/>
            <a:ext cx="1657303" cy="17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blue">
  <p:cSld name="TITLE_1_1_3_1_1_1">
    <p:bg>
      <p:bgPr>
        <a:solidFill>
          <a:srgbClr val="5370E7"/>
        </a:solidFill>
      </p:bgPr>
    </p:bg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2d8b4e3bc30_0_256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b="0" i="0" sz="700" u="none" cap="none" strike="noStrike">
              <a:solidFill>
                <a:schemeClr val="lt1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387" name="Google Shape;387;g2d8b4e3bc30_0_256"/>
          <p:cNvSpPr txBox="1"/>
          <p:nvPr>
            <p:ph type="title"/>
          </p:nvPr>
        </p:nvSpPr>
        <p:spPr>
          <a:xfrm>
            <a:off x="425600" y="509900"/>
            <a:ext cx="8220900" cy="35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0"/>
              <a:buFont typeface="Inter Tight"/>
              <a:buNone/>
              <a:defRPr b="0" i="0" sz="100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marR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lvl="2" marR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lvl="3" marR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lvl="4" marR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lvl="5" marR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lvl="6" marR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lvl="7" marR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lvl="8" marR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/>
        </p:txBody>
      </p:sp>
      <p:pic>
        <p:nvPicPr>
          <p:cNvPr id="388" name="Google Shape;388;g2d8b4e3bc30_0_25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5550" y="4764477"/>
            <a:ext cx="1649889" cy="17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white">
  <p:cSld name="TITLE_1_1_2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2d8b4e3bc30_0_260"/>
          <p:cNvSpPr txBox="1"/>
          <p:nvPr/>
        </p:nvSpPr>
        <p:spPr>
          <a:xfrm>
            <a:off x="459600" y="2192550"/>
            <a:ext cx="2710200" cy="7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1" i="0" lang="en" sz="5000" u="none" cap="none" strike="noStrike">
                <a:solidFill>
                  <a:srgbClr val="5370E7"/>
                </a:solidFill>
                <a:latin typeface="Inter Tight"/>
                <a:ea typeface="Inter Tight"/>
                <a:cs typeface="Inter Tight"/>
                <a:sym typeface="Inter Tight"/>
              </a:rPr>
              <a:t>Agenda</a:t>
            </a:r>
            <a:endParaRPr b="1" i="0" sz="5000" u="none" cap="none" strike="noStrike">
              <a:solidFill>
                <a:srgbClr val="5370E7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391" name="Google Shape;391;g2d8b4e3bc30_0_260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b="0" i="0" sz="700" u="none" cap="none" strike="noStrike">
              <a:solidFill>
                <a:srgbClr val="242385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392" name="Google Shape;392;g2d8b4e3bc30_0_26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1851" y="4763701"/>
            <a:ext cx="1657303" cy="17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purple">
  <p:cSld name="TITLE_1_1_2_1">
    <p:bg>
      <p:bgPr>
        <a:solidFill>
          <a:srgbClr val="BE9BFF"/>
        </a:solidFill>
      </p:bgPr>
    </p:bg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2d8b4e3bc30_0_264"/>
          <p:cNvSpPr txBox="1"/>
          <p:nvPr/>
        </p:nvSpPr>
        <p:spPr>
          <a:xfrm>
            <a:off x="459600" y="2192550"/>
            <a:ext cx="2710200" cy="7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1" i="0" lang="en" sz="50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rPr>
              <a:t>Agenda</a:t>
            </a:r>
            <a:endParaRPr b="1" i="0" sz="5000" u="none" cap="none" strike="noStrike">
              <a:solidFill>
                <a:schemeClr val="lt1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395" name="Google Shape;395;g2d8b4e3bc30_0_264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b="0" i="0" sz="700" u="none" cap="none" strike="noStrike">
              <a:solidFill>
                <a:srgbClr val="242385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396" name="Google Shape;396;g2d8b4e3bc30_0_26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1851" y="4763701"/>
            <a:ext cx="1657303" cy="17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blue">
  <p:cSld name="TITLE_1_1_2_1_1_1">
    <p:bg>
      <p:bgPr>
        <a:solidFill>
          <a:srgbClr val="5370E7"/>
        </a:solidFill>
      </p:bgPr>
    </p:bg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2d8b4e3bc30_0_268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b="0" i="0" sz="700" u="none" cap="none" strike="noStrike">
              <a:solidFill>
                <a:schemeClr val="lt1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399" name="Google Shape;399;g2d8b4e3bc30_0_268"/>
          <p:cNvSpPr txBox="1"/>
          <p:nvPr/>
        </p:nvSpPr>
        <p:spPr>
          <a:xfrm>
            <a:off x="459600" y="2192550"/>
            <a:ext cx="2710200" cy="7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1" i="0" lang="en" sz="50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rPr>
              <a:t>Agenda</a:t>
            </a:r>
            <a:endParaRPr b="1" i="0" sz="5000" u="none" cap="none" strike="noStrike">
              <a:solidFill>
                <a:srgbClr val="242385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400" name="Google Shape;400;g2d8b4e3bc30_0_26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5550" y="4764477"/>
            <a:ext cx="1649889" cy="17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lio Dark">
  <p:cSld name="TITLE_1_1_1">
    <p:bg>
      <p:bgPr>
        <a:solidFill>
          <a:srgbClr val="242385"/>
        </a:solid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44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b="0" i="0" sz="700" u="none" cap="none" strike="noStrike">
              <a:solidFill>
                <a:schemeClr val="lt1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48" name="Google Shape;48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5550" y="4764477"/>
            <a:ext cx="1649889" cy="17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lio purple">
  <p:cSld name="TITLE_1_1_1_1">
    <p:bg>
      <p:bgPr>
        <a:solidFill>
          <a:srgbClr val="BE9BFF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2d8b4e3bc30_0_272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b="0" i="0" sz="700" u="none" cap="none" strike="noStrike">
              <a:solidFill>
                <a:srgbClr val="242385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403" name="Google Shape;403;g2d8b4e3bc30_0_27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1851" y="4763701"/>
            <a:ext cx="1657303" cy="17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lio blue">
  <p:cSld name="TITLE_1_1_1_1_1">
    <p:bg>
      <p:bgPr>
        <a:solidFill>
          <a:srgbClr val="5370E7"/>
        </a:solidFill>
      </p:bgPr>
    </p:bg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2d8b4e3bc30_0_275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b="0" i="0" sz="700" u="none" cap="none" strike="noStrike">
              <a:solidFill>
                <a:schemeClr val="lt1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406" name="Google Shape;406;g2d8b4e3bc30_0_27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5550" y="4764477"/>
            <a:ext cx="1649889" cy="17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sic" type="title">
  <p:cSld name="TITLE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purple">
  <p:cSld name="TITLE_1_3_1_1">
    <p:bg>
      <p:bgPr>
        <a:solidFill>
          <a:srgbClr val="BE9BFF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light">
  <p:cSld name="TITLE_1_3_1_1_1">
    <p:bg>
      <p:bgPr>
        <a:solidFill>
          <a:srgbClr val="FAF5FF"/>
        </a:solid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white">
  <p:cSld name="TITLE_1_3_1_1_1_1">
    <p:bg>
      <p:bgPr>
        <a:solidFill>
          <a:schemeClr val="lt1"/>
        </a:solidFill>
      </p:bgPr>
    </p:bg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dark">
  <p:cSld name="TITLE_1_3_1_1_1_1_1">
    <p:bg>
      <p:bgPr>
        <a:solidFill>
          <a:srgbClr val="242385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blue">
  <p:cSld name="TITLE_1_3_1_1_1_1_1_1">
    <p:bg>
      <p:bgPr>
        <a:solidFill>
          <a:srgbClr val="5370E7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White">
  <p:cSld name="TITLE_1_2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51"/>
          <p:cNvSpPr txBox="1"/>
          <p:nvPr>
            <p:ph type="title"/>
          </p:nvPr>
        </p:nvSpPr>
        <p:spPr>
          <a:xfrm>
            <a:off x="395875" y="1180700"/>
            <a:ext cx="5948100" cy="28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7500"/>
              <a:buFont typeface="Helvetica Neue"/>
              <a:buNone/>
              <a:defRPr b="1" i="0" sz="7500" u="none" cap="none" strike="noStrike">
                <a:solidFill>
                  <a:srgbClr val="24238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7500"/>
              <a:buFont typeface="Helvetica Neue"/>
              <a:buNone/>
              <a:defRPr b="1" i="0" sz="7500" u="none" cap="none" strike="noStrike">
                <a:solidFill>
                  <a:srgbClr val="24238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7500"/>
              <a:buFont typeface="Helvetica Neue"/>
              <a:buNone/>
              <a:defRPr b="1" i="0" sz="7500" u="none" cap="none" strike="noStrike">
                <a:solidFill>
                  <a:srgbClr val="24238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7500"/>
              <a:buFont typeface="Helvetica Neue"/>
              <a:buNone/>
              <a:defRPr b="1" i="0" sz="7500" u="none" cap="none" strike="noStrike">
                <a:solidFill>
                  <a:srgbClr val="24238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7500"/>
              <a:buFont typeface="Helvetica Neue"/>
              <a:buNone/>
              <a:defRPr b="1" i="0" sz="7500" u="none" cap="none" strike="noStrike">
                <a:solidFill>
                  <a:srgbClr val="24238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7500"/>
              <a:buFont typeface="Helvetica Neue"/>
              <a:buNone/>
              <a:defRPr b="1" i="0" sz="7500" u="none" cap="none" strike="noStrike">
                <a:solidFill>
                  <a:srgbClr val="24238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7500"/>
              <a:buFont typeface="Helvetica Neue"/>
              <a:buNone/>
              <a:defRPr b="1" i="0" sz="7500" u="none" cap="none" strike="noStrike">
                <a:solidFill>
                  <a:srgbClr val="24238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7500"/>
              <a:buFont typeface="Helvetica Neue"/>
              <a:buNone/>
              <a:defRPr b="1" i="0" sz="7500" u="none" cap="none" strike="noStrike">
                <a:solidFill>
                  <a:srgbClr val="24238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7" name="Google Shape;57;p51"/>
          <p:cNvSpPr txBox="1"/>
          <p:nvPr>
            <p:ph idx="2" type="title"/>
          </p:nvPr>
        </p:nvSpPr>
        <p:spPr>
          <a:xfrm>
            <a:off x="395875" y="4457100"/>
            <a:ext cx="5820600" cy="29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b="0" i="0" sz="10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b="1" i="0" sz="10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lvl="2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b="1" i="0" sz="10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lvl="3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b="1" i="0" sz="10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lvl="4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b="1" i="0" sz="10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lvl="5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b="1" i="0" sz="10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lvl="6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b="1" i="0" sz="10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lvl="7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b="1" i="0" sz="10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lvl="8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b="1" i="0" sz="10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/>
        </p:txBody>
      </p:sp>
      <p:pic>
        <p:nvPicPr>
          <p:cNvPr id="58" name="Google Shape;58;p5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89038" y="411392"/>
            <a:ext cx="2845117" cy="29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Yellow">
  <p:cSld name="TITLE_1_2_1">
    <p:bg>
      <p:bgPr>
        <a:solidFill>
          <a:srgbClr val="5370E7"/>
        </a:soli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52"/>
          <p:cNvSpPr txBox="1"/>
          <p:nvPr>
            <p:ph type="title"/>
          </p:nvPr>
        </p:nvSpPr>
        <p:spPr>
          <a:xfrm>
            <a:off x="395875" y="1180700"/>
            <a:ext cx="5948100" cy="28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Font typeface="Inter Tight"/>
              <a:buNone/>
              <a:defRPr b="1" i="0" sz="75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Font typeface="Helvetica Neue"/>
              <a:buNone/>
              <a:defRPr b="1" i="0" sz="75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Font typeface="Helvetica Neue"/>
              <a:buNone/>
              <a:defRPr b="1" i="0" sz="75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Font typeface="Helvetica Neue"/>
              <a:buNone/>
              <a:defRPr b="1" i="0" sz="75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Font typeface="Helvetica Neue"/>
              <a:buNone/>
              <a:defRPr b="1" i="0" sz="75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Font typeface="Helvetica Neue"/>
              <a:buNone/>
              <a:defRPr b="1" i="0" sz="75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Font typeface="Helvetica Neue"/>
              <a:buNone/>
              <a:defRPr b="1" i="0" sz="75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Font typeface="Helvetica Neue"/>
              <a:buNone/>
              <a:defRPr b="1" i="0" sz="75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Font typeface="Helvetica Neue"/>
              <a:buNone/>
              <a:defRPr b="1" i="0" sz="75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61" name="Google Shape;61;p52"/>
          <p:cNvSpPr txBox="1"/>
          <p:nvPr>
            <p:ph idx="2" type="title"/>
          </p:nvPr>
        </p:nvSpPr>
        <p:spPr>
          <a:xfrm>
            <a:off x="395875" y="4457100"/>
            <a:ext cx="5820600" cy="29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b="0" i="0" sz="10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b="1" i="0" sz="10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lvl="2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b="1" i="0" sz="10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lvl="3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b="1" i="0" sz="10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lvl="4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b="1" i="0" sz="10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lvl="5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b="1" i="0" sz="10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lvl="6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b="1" i="0" sz="10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lvl="7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b="1" i="0" sz="10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lvl="8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b="1" i="0" sz="10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/>
        </p:txBody>
      </p:sp>
      <p:pic>
        <p:nvPicPr>
          <p:cNvPr id="62" name="Google Shape;62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89000" y="411400"/>
            <a:ext cx="2845189" cy="29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Black">
  <p:cSld name="TITLE_1_2_1_1">
    <p:bg>
      <p:bgPr>
        <a:solidFill>
          <a:srgbClr val="BE9BFF"/>
        </a:soli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36"/>
          <p:cNvSpPr txBox="1"/>
          <p:nvPr>
            <p:ph type="title"/>
          </p:nvPr>
        </p:nvSpPr>
        <p:spPr>
          <a:xfrm>
            <a:off x="395875" y="1180700"/>
            <a:ext cx="5948100" cy="28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Font typeface="Inter Tight"/>
              <a:buNone/>
              <a:defRPr b="1" i="0" sz="75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7500"/>
              <a:buFont typeface="Helvetica Neue"/>
              <a:buNone/>
              <a:defRPr b="1" i="0" sz="7500" u="none" cap="none" strike="noStrike">
                <a:solidFill>
                  <a:srgbClr val="24238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7500"/>
              <a:buFont typeface="Helvetica Neue"/>
              <a:buNone/>
              <a:defRPr b="1" i="0" sz="7500" u="none" cap="none" strike="noStrike">
                <a:solidFill>
                  <a:srgbClr val="24238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7500"/>
              <a:buFont typeface="Helvetica Neue"/>
              <a:buNone/>
              <a:defRPr b="1" i="0" sz="7500" u="none" cap="none" strike="noStrike">
                <a:solidFill>
                  <a:srgbClr val="24238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7500"/>
              <a:buFont typeface="Helvetica Neue"/>
              <a:buNone/>
              <a:defRPr b="1" i="0" sz="7500" u="none" cap="none" strike="noStrike">
                <a:solidFill>
                  <a:srgbClr val="24238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7500"/>
              <a:buFont typeface="Helvetica Neue"/>
              <a:buNone/>
              <a:defRPr b="1" i="0" sz="7500" u="none" cap="none" strike="noStrike">
                <a:solidFill>
                  <a:srgbClr val="24238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7500"/>
              <a:buFont typeface="Helvetica Neue"/>
              <a:buNone/>
              <a:defRPr b="1" i="0" sz="7500" u="none" cap="none" strike="noStrike">
                <a:solidFill>
                  <a:srgbClr val="24238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7500"/>
              <a:buFont typeface="Helvetica Neue"/>
              <a:buNone/>
              <a:defRPr b="1" i="0" sz="7500" u="none" cap="none" strike="noStrike">
                <a:solidFill>
                  <a:srgbClr val="24238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7500"/>
              <a:buFont typeface="Helvetica Neue"/>
              <a:buNone/>
              <a:defRPr b="1" i="0" sz="7500" u="none" cap="none" strike="noStrike">
                <a:solidFill>
                  <a:srgbClr val="24238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0" name="Google Shape;10;p36"/>
          <p:cNvSpPr txBox="1"/>
          <p:nvPr>
            <p:ph idx="2" type="title"/>
          </p:nvPr>
        </p:nvSpPr>
        <p:spPr>
          <a:xfrm>
            <a:off x="395875" y="4457100"/>
            <a:ext cx="5820600" cy="29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b="0" i="0" sz="10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b="1" i="0" sz="10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lvl="2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b="1" i="0" sz="10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lvl="3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b="1" i="0" sz="10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lvl="4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b="1" i="0" sz="10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lvl="5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b="1" i="0" sz="10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lvl="6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b="1" i="0" sz="10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lvl="7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b="1" i="0" sz="10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lvl="8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b="1" i="0" sz="10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/>
        </p:txBody>
      </p:sp>
      <p:pic>
        <p:nvPicPr>
          <p:cNvPr id="11" name="Google Shape;11;p3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89000" y="411400"/>
            <a:ext cx="2845189" cy="29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 + copy">
  <p:cSld name="TITLE_1_1_6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53"/>
          <p:cNvSpPr txBox="1"/>
          <p:nvPr>
            <p:ph type="title"/>
          </p:nvPr>
        </p:nvSpPr>
        <p:spPr>
          <a:xfrm>
            <a:off x="459600" y="442475"/>
            <a:ext cx="4581600" cy="10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70E7"/>
              </a:buClr>
              <a:buSzPts val="3500"/>
              <a:buFont typeface="Inter Tight"/>
              <a:buNone/>
              <a:defRPr b="1" i="0" sz="3500" u="none" cap="none" strike="noStrike">
                <a:solidFill>
                  <a:srgbClr val="5370E7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/>
        </p:txBody>
      </p:sp>
      <p:sp>
        <p:nvSpPr>
          <p:cNvPr id="65" name="Google Shape;65;p53"/>
          <p:cNvSpPr txBox="1"/>
          <p:nvPr>
            <p:ph idx="1" type="body"/>
          </p:nvPr>
        </p:nvSpPr>
        <p:spPr>
          <a:xfrm>
            <a:off x="459600" y="1796725"/>
            <a:ext cx="40668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●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indent="-3238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○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indent="-3238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■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indent="-3238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●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indent="-3238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○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indent="-3238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■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indent="-3238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●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indent="-3238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○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indent="-3238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■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/>
        </p:txBody>
      </p:sp>
      <p:sp>
        <p:nvSpPr>
          <p:cNvPr id="66" name="Google Shape;66;p53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b="0" i="0" sz="700" u="none" cap="none" strike="noStrike">
              <a:solidFill>
                <a:srgbClr val="242385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67" name="Google Shape;67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1851" y="4763701"/>
            <a:ext cx="1657303" cy="17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 + copy 2">
  <p:cSld name="TITLE_1_1_6_1">
    <p:bg>
      <p:bgPr>
        <a:solidFill>
          <a:srgbClr val="BE9BFF"/>
        </a:solid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54"/>
          <p:cNvSpPr txBox="1"/>
          <p:nvPr>
            <p:ph type="title"/>
          </p:nvPr>
        </p:nvSpPr>
        <p:spPr>
          <a:xfrm>
            <a:off x="459600" y="442475"/>
            <a:ext cx="4581600" cy="10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3500"/>
              <a:buFont typeface="Inter Tight"/>
              <a:buNone/>
              <a:defRPr b="1" i="0" sz="3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/>
        </p:txBody>
      </p:sp>
      <p:sp>
        <p:nvSpPr>
          <p:cNvPr id="70" name="Google Shape;70;p54"/>
          <p:cNvSpPr txBox="1"/>
          <p:nvPr>
            <p:ph idx="1" type="body"/>
          </p:nvPr>
        </p:nvSpPr>
        <p:spPr>
          <a:xfrm>
            <a:off x="459600" y="1796725"/>
            <a:ext cx="40668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●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indent="-3238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○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indent="-3238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■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indent="-3238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●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indent="-3238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○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indent="-3238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■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indent="-3238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●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indent="-3238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○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indent="-3238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■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/>
        </p:txBody>
      </p:sp>
      <p:sp>
        <p:nvSpPr>
          <p:cNvPr id="71" name="Google Shape;71;p54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b="0" i="0" sz="700" u="none" cap="none" strike="noStrike">
              <a:solidFill>
                <a:srgbClr val="242385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72" name="Google Shape;72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1851" y="4763701"/>
            <a:ext cx="1657303" cy="17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 + + Subhead + copy 2">
  <p:cSld name="TITLE_1_1_6_2_1">
    <p:bg>
      <p:bgPr>
        <a:solidFill>
          <a:srgbClr val="BE9BFF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55"/>
          <p:cNvSpPr txBox="1"/>
          <p:nvPr>
            <p:ph idx="1" type="subTitle"/>
          </p:nvPr>
        </p:nvSpPr>
        <p:spPr>
          <a:xfrm>
            <a:off x="459600" y="1742563"/>
            <a:ext cx="3594600" cy="33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Tight"/>
              <a:buNone/>
              <a:defRPr b="1" i="0" sz="15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elvetica Neue"/>
              <a:buNone/>
              <a:defRPr b="1" i="0" sz="15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elvetica Neue"/>
              <a:buNone/>
              <a:defRPr b="1" i="0" sz="15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elvetica Neue"/>
              <a:buNone/>
              <a:defRPr b="1" i="0" sz="15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elvetica Neue"/>
              <a:buNone/>
              <a:defRPr b="1" i="0" sz="15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elvetica Neue"/>
              <a:buNone/>
              <a:defRPr b="1" i="0" sz="15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elvetica Neue"/>
              <a:buNone/>
              <a:defRPr b="1" i="0" sz="15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elvetica Neue"/>
              <a:buNone/>
              <a:defRPr b="1" i="0" sz="15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elvetica Neue"/>
              <a:buNone/>
              <a:defRPr b="1" i="0" sz="15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75" name="Google Shape;75;p55"/>
          <p:cNvSpPr txBox="1"/>
          <p:nvPr>
            <p:ph type="title"/>
          </p:nvPr>
        </p:nvSpPr>
        <p:spPr>
          <a:xfrm>
            <a:off x="459600" y="442475"/>
            <a:ext cx="4581600" cy="10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3500"/>
              <a:buFont typeface="Inter Tight"/>
              <a:buNone/>
              <a:defRPr b="1" i="0" sz="3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/>
        </p:txBody>
      </p:sp>
      <p:sp>
        <p:nvSpPr>
          <p:cNvPr id="76" name="Google Shape;76;p55"/>
          <p:cNvSpPr txBox="1"/>
          <p:nvPr>
            <p:ph idx="2" type="body"/>
          </p:nvPr>
        </p:nvSpPr>
        <p:spPr>
          <a:xfrm>
            <a:off x="459600" y="2330125"/>
            <a:ext cx="40668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●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indent="-3238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○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indent="-3238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■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indent="-3238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●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indent="-3238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○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indent="-3238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■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indent="-3238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●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indent="-3238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○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indent="-3238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■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/>
        </p:txBody>
      </p:sp>
      <p:sp>
        <p:nvSpPr>
          <p:cNvPr id="77" name="Google Shape;77;p55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b="0" i="0" sz="700" u="none" cap="none" strike="noStrike">
              <a:solidFill>
                <a:srgbClr val="242385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78" name="Google Shape;78;p5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1851" y="4763701"/>
            <a:ext cx="1657303" cy="17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 + + Subhead + copy dark">
  <p:cSld name="TITLE_1_1_6_2_1_1">
    <p:bg>
      <p:bgPr>
        <a:solidFill>
          <a:srgbClr val="242385"/>
        </a:solid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56"/>
          <p:cNvSpPr txBox="1"/>
          <p:nvPr>
            <p:ph idx="1" type="subTitle"/>
          </p:nvPr>
        </p:nvSpPr>
        <p:spPr>
          <a:xfrm>
            <a:off x="459600" y="1742563"/>
            <a:ext cx="3594600" cy="33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70E7"/>
              </a:buClr>
              <a:buSzPts val="1500"/>
              <a:buFont typeface="Inter Tight"/>
              <a:buNone/>
              <a:defRPr b="1" i="0" sz="1500" u="none" cap="none" strike="noStrike">
                <a:solidFill>
                  <a:srgbClr val="5370E7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None/>
              <a:defRPr b="1" i="0" sz="1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None/>
              <a:defRPr b="1" i="0" sz="1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None/>
              <a:defRPr b="1" i="0" sz="1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None/>
              <a:defRPr b="1" i="0" sz="1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None/>
              <a:defRPr b="1" i="0" sz="1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None/>
              <a:defRPr b="1" i="0" sz="1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None/>
              <a:defRPr b="1" i="0" sz="1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None/>
              <a:defRPr b="1" i="0" sz="1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81" name="Google Shape;81;p56"/>
          <p:cNvSpPr txBox="1"/>
          <p:nvPr>
            <p:ph type="title"/>
          </p:nvPr>
        </p:nvSpPr>
        <p:spPr>
          <a:xfrm>
            <a:off x="459600" y="442475"/>
            <a:ext cx="4581600" cy="10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Inter Tight"/>
              <a:buNone/>
              <a:defRPr b="1" i="0" sz="35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b="1" i="0" sz="14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b="1" i="0" sz="14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b="1" i="0" sz="14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b="1" i="0" sz="14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b="1" i="0" sz="14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b="1" i="0" sz="14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b="1" i="0" sz="14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b="1" i="0" sz="14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/>
        </p:txBody>
      </p:sp>
      <p:sp>
        <p:nvSpPr>
          <p:cNvPr id="82" name="Google Shape;82;p56"/>
          <p:cNvSpPr txBox="1"/>
          <p:nvPr>
            <p:ph idx="2" type="body"/>
          </p:nvPr>
        </p:nvSpPr>
        <p:spPr>
          <a:xfrm>
            <a:off x="459600" y="2330125"/>
            <a:ext cx="40668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Tight"/>
              <a:buChar char="●"/>
              <a:defRPr b="0" i="0" sz="15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indent="-3238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Tight"/>
              <a:buChar char="○"/>
              <a:defRPr b="0" i="0" sz="15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indent="-3238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Tight"/>
              <a:buChar char="■"/>
              <a:defRPr b="0" i="0" sz="15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indent="-3238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Tight"/>
              <a:buChar char="●"/>
              <a:defRPr b="0" i="0" sz="15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indent="-3238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Tight"/>
              <a:buChar char="○"/>
              <a:defRPr b="0" i="0" sz="15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indent="-3238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Tight"/>
              <a:buChar char="■"/>
              <a:defRPr b="0" i="0" sz="15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indent="-3238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Tight"/>
              <a:buChar char="●"/>
              <a:defRPr b="0" i="0" sz="15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indent="-3238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Tight"/>
              <a:buChar char="○"/>
              <a:defRPr b="0" i="0" sz="15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indent="-3238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Tight"/>
              <a:buChar char="■"/>
              <a:defRPr b="0" i="0" sz="15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/>
        </p:txBody>
      </p:sp>
      <p:sp>
        <p:nvSpPr>
          <p:cNvPr id="83" name="Google Shape;83;p56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b="0" i="0" sz="700" u="none" cap="none" strike="noStrike">
              <a:solidFill>
                <a:schemeClr val="lt1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84" name="Google Shape;84;p5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5550" y="4764477"/>
            <a:ext cx="1649889" cy="17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small purple">
  <p:cSld name="TITLE_1_1_5">
    <p:bg>
      <p:bgPr>
        <a:solidFill>
          <a:srgbClr val="BE9BFF"/>
        </a:solid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57"/>
          <p:cNvSpPr/>
          <p:nvPr>
            <p:ph idx="2" type="pic"/>
          </p:nvPr>
        </p:nvSpPr>
        <p:spPr>
          <a:xfrm>
            <a:off x="4555000" y="0"/>
            <a:ext cx="45891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87" name="Google Shape;87;p57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b="0" i="0" sz="700" u="none" cap="none" strike="noStrike">
              <a:solidFill>
                <a:srgbClr val="242385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88" name="Google Shape;88;p5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1851" y="4763701"/>
            <a:ext cx="1657303" cy="17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small white">
  <p:cSld name="TITLE_1_1_5_2">
    <p:bg>
      <p:bgPr>
        <a:solidFill>
          <a:schemeClr val="lt1"/>
        </a:solid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58"/>
          <p:cNvSpPr/>
          <p:nvPr>
            <p:ph idx="2" type="pic"/>
          </p:nvPr>
        </p:nvSpPr>
        <p:spPr>
          <a:xfrm>
            <a:off x="4555000" y="0"/>
            <a:ext cx="45891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91" name="Google Shape;91;p58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b="0" i="0" sz="700" u="none" cap="none" strike="noStrike">
              <a:solidFill>
                <a:srgbClr val="242385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92" name="Google Shape;92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1851" y="4763701"/>
            <a:ext cx="1657303" cy="17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small dark">
  <p:cSld name="TITLE_1_1_5_1">
    <p:bg>
      <p:bgPr>
        <a:solidFill>
          <a:srgbClr val="242385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59"/>
          <p:cNvSpPr/>
          <p:nvPr>
            <p:ph idx="2" type="pic"/>
          </p:nvPr>
        </p:nvSpPr>
        <p:spPr>
          <a:xfrm>
            <a:off x="4555000" y="0"/>
            <a:ext cx="45891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95" name="Google Shape;95;p59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b="0" i="0" sz="700" u="none" cap="none" strike="noStrike">
              <a:solidFill>
                <a:schemeClr val="lt1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96" name="Google Shape;96;p5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5550" y="4764477"/>
            <a:ext cx="1649889" cy="17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">
  <p:cSld name="TITLE_1_1_4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60"/>
          <p:cNvSpPr/>
          <p:nvPr>
            <p:ph idx="2" type="pic"/>
          </p:nvPr>
        </p:nvSpPr>
        <p:spPr>
          <a:xfrm>
            <a:off x="459625" y="501675"/>
            <a:ext cx="8220900" cy="3917700"/>
          </a:xfrm>
          <a:prstGeom prst="rect">
            <a:avLst/>
          </a:prstGeom>
          <a:noFill/>
          <a:ln>
            <a:noFill/>
          </a:ln>
        </p:spPr>
      </p:sp>
      <p:sp>
        <p:nvSpPr>
          <p:cNvPr id="99" name="Google Shape;99;p60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b="0" i="0" sz="700" u="none" cap="none" strike="noStrike">
              <a:solidFill>
                <a:srgbClr val="242385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100" name="Google Shape;100;p6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1851" y="4763701"/>
            <a:ext cx="1657303" cy="17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blue">
  <p:cSld name="TITLE_1_1_4_2">
    <p:bg>
      <p:bgPr>
        <a:solidFill>
          <a:srgbClr val="5370E7"/>
        </a:solid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61"/>
          <p:cNvSpPr/>
          <p:nvPr>
            <p:ph idx="2" type="pic"/>
          </p:nvPr>
        </p:nvSpPr>
        <p:spPr>
          <a:xfrm>
            <a:off x="459625" y="501675"/>
            <a:ext cx="8220900" cy="3917700"/>
          </a:xfrm>
          <a:prstGeom prst="rect">
            <a:avLst/>
          </a:prstGeom>
          <a:noFill/>
          <a:ln>
            <a:noFill/>
          </a:ln>
        </p:spPr>
      </p:sp>
      <p:sp>
        <p:nvSpPr>
          <p:cNvPr id="103" name="Google Shape;103;p61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b="0" i="0" sz="700" u="none" cap="none" strike="noStrike">
              <a:solidFill>
                <a:schemeClr val="lt1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104" name="Google Shape;104;p6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5550" y="4764477"/>
            <a:ext cx="1649889" cy="17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dark">
  <p:cSld name="TITLE_1_1_4_1">
    <p:bg>
      <p:bgPr>
        <a:solidFill>
          <a:srgbClr val="242385"/>
        </a:solid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62"/>
          <p:cNvSpPr/>
          <p:nvPr>
            <p:ph idx="2" type="pic"/>
          </p:nvPr>
        </p:nvSpPr>
        <p:spPr>
          <a:xfrm>
            <a:off x="459600" y="536700"/>
            <a:ext cx="8220900" cy="3917700"/>
          </a:xfrm>
          <a:prstGeom prst="rect">
            <a:avLst/>
          </a:prstGeom>
          <a:noFill/>
          <a:ln>
            <a:noFill/>
          </a:ln>
        </p:spPr>
      </p:sp>
      <p:sp>
        <p:nvSpPr>
          <p:cNvPr id="107" name="Google Shape;107;p62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b="0" i="0" sz="700" u="none" cap="none" strike="noStrike">
              <a:solidFill>
                <a:schemeClr val="lt1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108" name="Google Shape;108;p6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5550" y="4764477"/>
            <a:ext cx="1649889" cy="17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lio white">
  <p:cSld name="TITLE_1_1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5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b="0" i="0" sz="700" u="none" cap="none" strike="noStrike">
              <a:solidFill>
                <a:srgbClr val="242385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14" name="Google Shape;14;p3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9600" y="4777027"/>
            <a:ext cx="1641801" cy="1723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1851" y="4763701"/>
            <a:ext cx="1657303" cy="17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purple">
  <p:cSld name="TITLE_1_1_3">
    <p:bg>
      <p:bgPr>
        <a:solidFill>
          <a:srgbClr val="BE9BFF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63"/>
          <p:cNvSpPr txBox="1"/>
          <p:nvPr>
            <p:ph type="title"/>
          </p:nvPr>
        </p:nvSpPr>
        <p:spPr>
          <a:xfrm>
            <a:off x="425600" y="509900"/>
            <a:ext cx="8220900" cy="35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Font typeface="Inter Tight"/>
              <a:buNone/>
              <a:defRPr b="0" i="0" sz="100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000000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lvl="2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000000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lvl="3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000000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lvl="4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000000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lvl="5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000000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lvl="6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000000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lvl="7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000000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lvl="8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000000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/>
        </p:txBody>
      </p:sp>
      <p:sp>
        <p:nvSpPr>
          <p:cNvPr id="111" name="Google Shape;111;p63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b="0" i="0" sz="700" u="none" cap="none" strike="noStrike">
              <a:solidFill>
                <a:srgbClr val="242385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112" name="Google Shape;112;p6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1851" y="4763701"/>
            <a:ext cx="1657303" cy="17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White">
  <p:cSld name="TITLE_1_1_3_1">
    <p:bg>
      <p:bgPr>
        <a:solidFill>
          <a:schemeClr val="lt1"/>
        </a:solid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64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b="0" i="0" sz="700" u="none" cap="none" strike="noStrike">
              <a:solidFill>
                <a:srgbClr val="242385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115" name="Google Shape;115;p64"/>
          <p:cNvSpPr txBox="1"/>
          <p:nvPr>
            <p:ph type="title"/>
          </p:nvPr>
        </p:nvSpPr>
        <p:spPr>
          <a:xfrm>
            <a:off x="425600" y="509900"/>
            <a:ext cx="8220900" cy="35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370E7"/>
              </a:buClr>
              <a:buSzPts val="10000"/>
              <a:buFont typeface="Inter Tight"/>
              <a:buNone/>
              <a:defRPr b="0" i="0" sz="10000" u="none" cap="none" strike="noStrike">
                <a:solidFill>
                  <a:srgbClr val="5370E7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370E7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5370E7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lvl="2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370E7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5370E7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lvl="3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370E7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5370E7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lvl="4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370E7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5370E7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lvl="5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370E7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5370E7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lvl="6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370E7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5370E7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lvl="7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370E7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5370E7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lvl="8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370E7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5370E7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/>
        </p:txBody>
      </p:sp>
      <p:pic>
        <p:nvPicPr>
          <p:cNvPr id="116" name="Google Shape;116;p6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1851" y="4763701"/>
            <a:ext cx="1657303" cy="17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blue">
  <p:cSld name="TITLE_1_1_3_1_1_1">
    <p:bg>
      <p:bgPr>
        <a:solidFill>
          <a:srgbClr val="5370E7"/>
        </a:solid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65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b="0" i="0" sz="700" u="none" cap="none" strike="noStrike">
              <a:solidFill>
                <a:schemeClr val="lt1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119" name="Google Shape;119;p65"/>
          <p:cNvSpPr txBox="1"/>
          <p:nvPr>
            <p:ph type="title"/>
          </p:nvPr>
        </p:nvSpPr>
        <p:spPr>
          <a:xfrm>
            <a:off x="425600" y="509900"/>
            <a:ext cx="8220900" cy="35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0"/>
              <a:buFont typeface="Inter Tight"/>
              <a:buNone/>
              <a:defRPr b="0" i="0" sz="100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lvl="2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lvl="3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lvl="4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lvl="5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lvl="6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lvl="7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lvl="8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/>
        </p:txBody>
      </p:sp>
      <p:pic>
        <p:nvPicPr>
          <p:cNvPr id="120" name="Google Shape;120;p6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5550" y="4764477"/>
            <a:ext cx="1649889" cy="17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white">
  <p:cSld name="TITLE_1_1_2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66"/>
          <p:cNvSpPr txBox="1"/>
          <p:nvPr/>
        </p:nvSpPr>
        <p:spPr>
          <a:xfrm>
            <a:off x="459600" y="2192550"/>
            <a:ext cx="2710200" cy="7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1" i="0" lang="en" sz="5000" u="none" cap="none" strike="noStrike">
                <a:solidFill>
                  <a:srgbClr val="5370E7"/>
                </a:solidFill>
                <a:latin typeface="Inter Tight"/>
                <a:ea typeface="Inter Tight"/>
                <a:cs typeface="Inter Tight"/>
                <a:sym typeface="Inter Tight"/>
              </a:rPr>
              <a:t>Agenda</a:t>
            </a:r>
            <a:endParaRPr b="1" i="0" sz="5000" u="none" cap="none" strike="noStrike">
              <a:solidFill>
                <a:srgbClr val="5370E7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123" name="Google Shape;123;p66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b="0" i="0" sz="700" u="none" cap="none" strike="noStrike">
              <a:solidFill>
                <a:srgbClr val="242385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124" name="Google Shape;124;p6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1851" y="4763701"/>
            <a:ext cx="1657303" cy="17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purple">
  <p:cSld name="TITLE_1_1_2_1">
    <p:bg>
      <p:bgPr>
        <a:solidFill>
          <a:srgbClr val="BE9BFF"/>
        </a:solid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67"/>
          <p:cNvSpPr txBox="1"/>
          <p:nvPr/>
        </p:nvSpPr>
        <p:spPr>
          <a:xfrm>
            <a:off x="459600" y="2192550"/>
            <a:ext cx="2710200" cy="7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1" i="0" lang="en" sz="50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rPr>
              <a:t>Agenda</a:t>
            </a:r>
            <a:endParaRPr b="1" i="0" sz="5000" u="none" cap="none" strike="noStrike">
              <a:solidFill>
                <a:schemeClr val="lt1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127" name="Google Shape;127;p67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b="0" i="0" sz="700" u="none" cap="none" strike="noStrike">
              <a:solidFill>
                <a:srgbClr val="242385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128" name="Google Shape;128;p6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1851" y="4763701"/>
            <a:ext cx="1657303" cy="17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blue">
  <p:cSld name="TITLE_1_1_2_1_1_1">
    <p:bg>
      <p:bgPr>
        <a:solidFill>
          <a:srgbClr val="5370E7"/>
        </a:solidFill>
      </p:bgPr>
    </p:bg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68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b="0" i="0" sz="700" u="none" cap="none" strike="noStrike">
              <a:solidFill>
                <a:schemeClr val="lt1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131" name="Google Shape;131;p68"/>
          <p:cNvSpPr txBox="1"/>
          <p:nvPr/>
        </p:nvSpPr>
        <p:spPr>
          <a:xfrm>
            <a:off x="459600" y="2192550"/>
            <a:ext cx="2710200" cy="7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1" i="0" lang="en" sz="50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rPr>
              <a:t>Agenda</a:t>
            </a:r>
            <a:endParaRPr b="1" i="0" sz="5000" u="none" cap="none" strike="noStrike">
              <a:solidFill>
                <a:srgbClr val="242385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132" name="Google Shape;132;p6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5550" y="4764477"/>
            <a:ext cx="1649889" cy="17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lio purple">
  <p:cSld name="TITLE_1_1_1_1">
    <p:bg>
      <p:bgPr>
        <a:solidFill>
          <a:srgbClr val="BE9BFF"/>
        </a:solid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69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b="0" i="0" sz="700" u="none" cap="none" strike="noStrike">
              <a:solidFill>
                <a:srgbClr val="242385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135" name="Google Shape;135;p6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1851" y="4763701"/>
            <a:ext cx="1657303" cy="17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lio blue">
  <p:cSld name="TITLE_1_1_1_1_1">
    <p:bg>
      <p:bgPr>
        <a:solidFill>
          <a:srgbClr val="5370E7"/>
        </a:solid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70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b="0" i="0" sz="700" u="none" cap="none" strike="noStrike">
              <a:solidFill>
                <a:schemeClr val="lt1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138" name="Google Shape;138;p7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5550" y="4764477"/>
            <a:ext cx="1649889" cy="17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">
  <p:cSld name="TITLE_1_3_1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g2f05efb4ab3_0_1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lio white">
  <p:cSld name="TITLE_1_1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f05efb4ab3_0_147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b="0" i="0" sz="700" u="none" cap="none" strike="noStrike">
              <a:solidFill>
                <a:srgbClr val="242385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144" name="Google Shape;144;g2f05efb4ab3_0_1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9600" y="4777027"/>
            <a:ext cx="1641801" cy="1723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g2f05efb4ab3_0_1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1851" y="4763701"/>
            <a:ext cx="1657303" cy="17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 + + Subhead + copy">
  <p:cSld name="TITLE_1_1_6_2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8"/>
          <p:cNvSpPr txBox="1"/>
          <p:nvPr>
            <p:ph idx="1" type="subTitle"/>
          </p:nvPr>
        </p:nvSpPr>
        <p:spPr>
          <a:xfrm>
            <a:off x="459600" y="1742563"/>
            <a:ext cx="3594600" cy="33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70E7"/>
              </a:buClr>
              <a:buSzPts val="1500"/>
              <a:buFont typeface="Inter Tight"/>
              <a:buNone/>
              <a:defRPr b="1" i="0" sz="1500" u="none" cap="none" strike="noStrike">
                <a:solidFill>
                  <a:srgbClr val="5370E7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None/>
              <a:defRPr b="1" i="0" sz="1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None/>
              <a:defRPr b="1" i="0" sz="1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None/>
              <a:defRPr b="1" i="0" sz="1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None/>
              <a:defRPr b="1" i="0" sz="1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None/>
              <a:defRPr b="1" i="0" sz="1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None/>
              <a:defRPr b="1" i="0" sz="1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None/>
              <a:defRPr b="1" i="0" sz="1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None/>
              <a:defRPr b="1" i="0" sz="1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8" name="Google Shape;18;p38"/>
          <p:cNvSpPr txBox="1"/>
          <p:nvPr>
            <p:ph type="title"/>
          </p:nvPr>
        </p:nvSpPr>
        <p:spPr>
          <a:xfrm>
            <a:off x="459600" y="442475"/>
            <a:ext cx="4581600" cy="10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3500"/>
              <a:buFont typeface="Inter Tight"/>
              <a:buNone/>
              <a:defRPr b="1" i="0" sz="3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/>
        </p:txBody>
      </p:sp>
      <p:sp>
        <p:nvSpPr>
          <p:cNvPr id="19" name="Google Shape;19;p38"/>
          <p:cNvSpPr txBox="1"/>
          <p:nvPr>
            <p:ph idx="2" type="body"/>
          </p:nvPr>
        </p:nvSpPr>
        <p:spPr>
          <a:xfrm>
            <a:off x="459600" y="2330125"/>
            <a:ext cx="40668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●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indent="-3238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○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indent="-3238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■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indent="-3238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●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indent="-3238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○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indent="-3238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■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indent="-3238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●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indent="-3238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○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indent="-3238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■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/>
        </p:txBody>
      </p:sp>
      <p:sp>
        <p:nvSpPr>
          <p:cNvPr id="20" name="Google Shape;20;p38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b="0" i="0" sz="700" u="none" cap="none" strike="noStrike">
              <a:solidFill>
                <a:srgbClr val="242385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21" name="Google Shape;21;p3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1851" y="4763701"/>
            <a:ext cx="1657303" cy="17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Black">
  <p:cSld name="TITLE_1_2_1_1">
    <p:bg>
      <p:bgPr>
        <a:solidFill>
          <a:srgbClr val="BE9BFF"/>
        </a:solid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f05efb4ab3_0_151"/>
          <p:cNvSpPr txBox="1"/>
          <p:nvPr>
            <p:ph type="title"/>
          </p:nvPr>
        </p:nvSpPr>
        <p:spPr>
          <a:xfrm>
            <a:off x="395875" y="1180700"/>
            <a:ext cx="5948100" cy="28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Font typeface="Inter Tight"/>
              <a:buNone/>
              <a:defRPr b="1" i="0" sz="75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7500"/>
              <a:buFont typeface="Helvetica Neue"/>
              <a:buNone/>
              <a:defRPr b="1" i="0" sz="7500" u="none" cap="none" strike="noStrike">
                <a:solidFill>
                  <a:srgbClr val="24238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7500"/>
              <a:buFont typeface="Helvetica Neue"/>
              <a:buNone/>
              <a:defRPr b="1" i="0" sz="7500" u="none" cap="none" strike="noStrike">
                <a:solidFill>
                  <a:srgbClr val="24238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7500"/>
              <a:buFont typeface="Helvetica Neue"/>
              <a:buNone/>
              <a:defRPr b="1" i="0" sz="7500" u="none" cap="none" strike="noStrike">
                <a:solidFill>
                  <a:srgbClr val="24238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7500"/>
              <a:buFont typeface="Helvetica Neue"/>
              <a:buNone/>
              <a:defRPr b="1" i="0" sz="7500" u="none" cap="none" strike="noStrike">
                <a:solidFill>
                  <a:srgbClr val="24238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7500"/>
              <a:buFont typeface="Helvetica Neue"/>
              <a:buNone/>
              <a:defRPr b="1" i="0" sz="7500" u="none" cap="none" strike="noStrike">
                <a:solidFill>
                  <a:srgbClr val="24238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7500"/>
              <a:buFont typeface="Helvetica Neue"/>
              <a:buNone/>
              <a:defRPr b="1" i="0" sz="7500" u="none" cap="none" strike="noStrike">
                <a:solidFill>
                  <a:srgbClr val="24238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7500"/>
              <a:buFont typeface="Helvetica Neue"/>
              <a:buNone/>
              <a:defRPr b="1" i="0" sz="7500" u="none" cap="none" strike="noStrike">
                <a:solidFill>
                  <a:srgbClr val="24238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7500"/>
              <a:buFont typeface="Helvetica Neue"/>
              <a:buNone/>
              <a:defRPr b="1" i="0" sz="7500" u="none" cap="none" strike="noStrike">
                <a:solidFill>
                  <a:srgbClr val="24238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48" name="Google Shape;148;g2f05efb4ab3_0_151"/>
          <p:cNvSpPr txBox="1"/>
          <p:nvPr>
            <p:ph idx="2" type="title"/>
          </p:nvPr>
        </p:nvSpPr>
        <p:spPr>
          <a:xfrm>
            <a:off x="395875" y="4457100"/>
            <a:ext cx="5820600" cy="29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b="0" i="0" sz="10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b="1" i="0" sz="10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lvl="2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b="1" i="0" sz="10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lvl="3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b="1" i="0" sz="10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lvl="4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b="1" i="0" sz="10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lvl="5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b="1" i="0" sz="10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lvl="6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b="1" i="0" sz="10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lvl="7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b="1" i="0" sz="10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lvl="8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b="1" i="0" sz="10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/>
        </p:txBody>
      </p:sp>
      <p:pic>
        <p:nvPicPr>
          <p:cNvPr id="149" name="Google Shape;149;g2f05efb4ab3_0_15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89000" y="411400"/>
            <a:ext cx="2845189" cy="29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dark">
  <p:cSld name="TITLE_1_1_2_1_1">
    <p:bg>
      <p:bgPr>
        <a:solidFill>
          <a:srgbClr val="242385"/>
        </a:solid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f05efb4ab3_0_155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b="0" i="0" sz="700" u="none" cap="none" strike="noStrike">
              <a:solidFill>
                <a:schemeClr val="lt1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152" name="Google Shape;152;g2f05efb4ab3_0_155"/>
          <p:cNvSpPr txBox="1"/>
          <p:nvPr/>
        </p:nvSpPr>
        <p:spPr>
          <a:xfrm>
            <a:off x="459600" y="2192550"/>
            <a:ext cx="2710200" cy="7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1" i="0" lang="en" sz="5000" u="none" cap="none" strike="noStrike">
                <a:solidFill>
                  <a:srgbClr val="BE9BFF"/>
                </a:solidFill>
                <a:latin typeface="Inter Tight"/>
                <a:ea typeface="Inter Tight"/>
                <a:cs typeface="Inter Tight"/>
                <a:sym typeface="Inter Tight"/>
              </a:rPr>
              <a:t>Agenda</a:t>
            </a:r>
            <a:endParaRPr b="1" i="0" sz="5000" u="none" cap="none" strike="noStrike">
              <a:solidFill>
                <a:srgbClr val="BE9BFF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153" name="Google Shape;153;g2f05efb4ab3_0_15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5550" y="4764477"/>
            <a:ext cx="1649889" cy="17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 + + Subhead + copy">
  <p:cSld name="TITLE_1_1_6_2"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f05efb4ab3_0_159"/>
          <p:cNvSpPr txBox="1"/>
          <p:nvPr>
            <p:ph idx="1" type="subTitle"/>
          </p:nvPr>
        </p:nvSpPr>
        <p:spPr>
          <a:xfrm>
            <a:off x="459600" y="1742563"/>
            <a:ext cx="3594600" cy="33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70E7"/>
              </a:buClr>
              <a:buSzPts val="1500"/>
              <a:buFont typeface="Inter Tight"/>
              <a:buNone/>
              <a:defRPr b="1" i="0" sz="1500" u="none" cap="none" strike="noStrike">
                <a:solidFill>
                  <a:srgbClr val="5370E7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None/>
              <a:defRPr b="1" i="0" sz="1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None/>
              <a:defRPr b="1" i="0" sz="1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None/>
              <a:defRPr b="1" i="0" sz="1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None/>
              <a:defRPr b="1" i="0" sz="1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None/>
              <a:defRPr b="1" i="0" sz="1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None/>
              <a:defRPr b="1" i="0" sz="1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None/>
              <a:defRPr b="1" i="0" sz="1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None/>
              <a:defRPr b="1" i="0" sz="1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6" name="Google Shape;156;g2f05efb4ab3_0_159"/>
          <p:cNvSpPr txBox="1"/>
          <p:nvPr>
            <p:ph type="title"/>
          </p:nvPr>
        </p:nvSpPr>
        <p:spPr>
          <a:xfrm>
            <a:off x="459600" y="442475"/>
            <a:ext cx="4581600" cy="10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3500"/>
              <a:buFont typeface="Inter Tight"/>
              <a:buNone/>
              <a:defRPr b="1" i="0" sz="3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/>
        </p:txBody>
      </p:sp>
      <p:sp>
        <p:nvSpPr>
          <p:cNvPr id="157" name="Google Shape;157;g2f05efb4ab3_0_159"/>
          <p:cNvSpPr txBox="1"/>
          <p:nvPr>
            <p:ph idx="2" type="body"/>
          </p:nvPr>
        </p:nvSpPr>
        <p:spPr>
          <a:xfrm>
            <a:off x="459600" y="2330125"/>
            <a:ext cx="40668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●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indent="-3238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○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indent="-3238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■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indent="-3238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●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indent="-3238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○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indent="-3238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■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indent="-3238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●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indent="-3238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○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indent="-3238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■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/>
        </p:txBody>
      </p:sp>
      <p:sp>
        <p:nvSpPr>
          <p:cNvPr id="158" name="Google Shape;158;g2f05efb4ab3_0_159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b="0" i="0" sz="700" u="none" cap="none" strike="noStrike">
              <a:solidFill>
                <a:srgbClr val="242385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159" name="Google Shape;159;g2f05efb4ab3_0_15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1851" y="4763701"/>
            <a:ext cx="1657303" cy="17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purple">
  <p:cSld name="TITLE_1_1_4_3">
    <p:bg>
      <p:bgPr>
        <a:solidFill>
          <a:srgbClr val="BE9BFF"/>
        </a:solidFill>
      </p:bgPr>
    </p:bg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f05efb4ab3_0_165"/>
          <p:cNvSpPr/>
          <p:nvPr>
            <p:ph idx="2" type="pic"/>
          </p:nvPr>
        </p:nvSpPr>
        <p:spPr>
          <a:xfrm>
            <a:off x="459625" y="501675"/>
            <a:ext cx="8220900" cy="3917700"/>
          </a:xfrm>
          <a:prstGeom prst="rect">
            <a:avLst/>
          </a:prstGeom>
          <a:noFill/>
          <a:ln>
            <a:noFill/>
          </a:ln>
        </p:spPr>
      </p:sp>
      <p:sp>
        <p:nvSpPr>
          <p:cNvPr id="162" name="Google Shape;162;g2f05efb4ab3_0_165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b="0" i="0" sz="700" u="none" cap="none" strike="noStrike">
              <a:solidFill>
                <a:srgbClr val="242385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163" name="Google Shape;163;g2f05efb4ab3_0_16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1851" y="4763701"/>
            <a:ext cx="1657303" cy="17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small blue">
  <p:cSld name="TITLE_1_1_5_1_1">
    <p:bg>
      <p:bgPr>
        <a:solidFill>
          <a:srgbClr val="5370E7"/>
        </a:solidFill>
      </p:bgPr>
    </p:bg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f05efb4ab3_0_169"/>
          <p:cNvSpPr/>
          <p:nvPr>
            <p:ph idx="2" type="pic"/>
          </p:nvPr>
        </p:nvSpPr>
        <p:spPr>
          <a:xfrm>
            <a:off x="4555000" y="0"/>
            <a:ext cx="45891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66" name="Google Shape;166;g2f05efb4ab3_0_169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b="0" i="0" sz="700" u="none" cap="none" strike="noStrike">
              <a:solidFill>
                <a:srgbClr val="242385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167" name="Google Shape;167;g2f05efb4ab3_0_16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1851" y="4763701"/>
            <a:ext cx="1657303" cy="17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 + copy dark">
  <p:cSld name="TITLE_1_1_6_1_1">
    <p:bg>
      <p:bgPr>
        <a:solidFill>
          <a:srgbClr val="242385"/>
        </a:solidFill>
      </p:bgPr>
    </p:bg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f05efb4ab3_0_173"/>
          <p:cNvSpPr txBox="1"/>
          <p:nvPr>
            <p:ph type="title"/>
          </p:nvPr>
        </p:nvSpPr>
        <p:spPr>
          <a:xfrm>
            <a:off x="459600" y="442475"/>
            <a:ext cx="4581600" cy="10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70E7"/>
              </a:buClr>
              <a:buSzPts val="3500"/>
              <a:buFont typeface="Inter Tight"/>
              <a:buNone/>
              <a:defRPr b="1" i="0" sz="3500" u="none" cap="none" strike="noStrike">
                <a:solidFill>
                  <a:srgbClr val="5370E7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/>
        </p:txBody>
      </p:sp>
      <p:sp>
        <p:nvSpPr>
          <p:cNvPr id="170" name="Google Shape;170;g2f05efb4ab3_0_173"/>
          <p:cNvSpPr txBox="1"/>
          <p:nvPr>
            <p:ph idx="1" type="body"/>
          </p:nvPr>
        </p:nvSpPr>
        <p:spPr>
          <a:xfrm>
            <a:off x="459600" y="1796725"/>
            <a:ext cx="40668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Tight"/>
              <a:buChar char="●"/>
              <a:defRPr b="0" i="0" sz="15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indent="-3238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Tight"/>
              <a:buChar char="○"/>
              <a:defRPr b="0" i="0" sz="15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indent="-3238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Tight"/>
              <a:buChar char="■"/>
              <a:defRPr b="0" i="0" sz="15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indent="-3238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Tight"/>
              <a:buChar char="●"/>
              <a:defRPr b="0" i="0" sz="15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indent="-3238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Tight"/>
              <a:buChar char="○"/>
              <a:defRPr b="0" i="0" sz="15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indent="-3238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Tight"/>
              <a:buChar char="■"/>
              <a:defRPr b="0" i="0" sz="15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indent="-3238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Tight"/>
              <a:buChar char="●"/>
              <a:defRPr b="0" i="0" sz="15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indent="-3238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Tight"/>
              <a:buChar char="○"/>
              <a:defRPr b="0" i="0" sz="15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indent="-3238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Tight"/>
              <a:buChar char="■"/>
              <a:defRPr b="0" i="0" sz="15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/>
        </p:txBody>
      </p:sp>
      <p:sp>
        <p:nvSpPr>
          <p:cNvPr id="171" name="Google Shape;171;g2f05efb4ab3_0_173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b="0" i="0" sz="700" u="none" cap="none" strike="noStrike">
              <a:solidFill>
                <a:schemeClr val="lt1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172" name="Google Shape;172;g2f05efb4ab3_0_17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5550" y="4764477"/>
            <a:ext cx="1649889" cy="17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dark">
  <p:cSld name="TITLE_1_1_3_1_1">
    <p:bg>
      <p:bgPr>
        <a:solidFill>
          <a:srgbClr val="242385"/>
        </a:solidFill>
      </p:bgPr>
    </p:bg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f05efb4ab3_0_178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b="0" i="0" sz="700" u="none" cap="none" strike="noStrike">
              <a:solidFill>
                <a:schemeClr val="lt1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175" name="Google Shape;175;g2f05efb4ab3_0_178"/>
          <p:cNvSpPr txBox="1"/>
          <p:nvPr>
            <p:ph type="title"/>
          </p:nvPr>
        </p:nvSpPr>
        <p:spPr>
          <a:xfrm>
            <a:off x="425600" y="509900"/>
            <a:ext cx="8220900" cy="35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BE9BFF"/>
              </a:buClr>
              <a:buSzPts val="10000"/>
              <a:buFont typeface="Inter Tight"/>
              <a:buNone/>
              <a:defRPr b="0" i="0" sz="10000" u="none" cap="none" strike="noStrike">
                <a:solidFill>
                  <a:srgbClr val="BE9BFF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BE9BFF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BE9BFF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lvl="2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BE9BFF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BE9BFF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lvl="3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BE9BFF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BE9BFF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lvl="4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BE9BFF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BE9BFF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lvl="5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BE9BFF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BE9BFF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lvl="6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BE9BFF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BE9BFF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lvl="7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BE9BFF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BE9BFF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lvl="8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BE9BFF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BE9BFF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/>
        </p:txBody>
      </p:sp>
      <p:pic>
        <p:nvPicPr>
          <p:cNvPr id="176" name="Google Shape;176;g2f05efb4ab3_0_17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5550" y="4764477"/>
            <a:ext cx="1649889" cy="17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lio light 1">
  <p:cSld name="TITLE_1_1_7">
    <p:bg>
      <p:bgPr>
        <a:solidFill>
          <a:srgbClr val="FAF5FF"/>
        </a:solidFill>
      </p:bgPr>
    </p:bg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f05efb4ab3_0_182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b="0" i="0" sz="700" u="none" cap="none" strike="noStrike">
              <a:solidFill>
                <a:srgbClr val="242385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179" name="Google Shape;179;g2f05efb4ab3_0_18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1851" y="4763701"/>
            <a:ext cx="1657303" cy="17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lio Dark">
  <p:cSld name="TITLE_1_1_1">
    <p:bg>
      <p:bgPr>
        <a:solidFill>
          <a:srgbClr val="242385"/>
        </a:solidFill>
      </p:bgPr>
    </p:bg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f05efb4ab3_0_185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b="0" i="0" sz="700" u="none" cap="none" strike="noStrike">
              <a:solidFill>
                <a:schemeClr val="lt1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182" name="Google Shape;182;g2f05efb4ab3_0_18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5550" y="4764477"/>
            <a:ext cx="1649889" cy="17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sic" type="title">
  <p:cSld name="TITLE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dark">
  <p:cSld name="TITLE_1_1_2_1_1">
    <p:bg>
      <p:bgPr>
        <a:solidFill>
          <a:srgbClr val="242385"/>
        </a:solid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7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b="0" i="0" sz="700" u="none" cap="none" strike="noStrike">
              <a:solidFill>
                <a:schemeClr val="lt1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24" name="Google Shape;24;p37"/>
          <p:cNvSpPr txBox="1"/>
          <p:nvPr/>
        </p:nvSpPr>
        <p:spPr>
          <a:xfrm>
            <a:off x="459600" y="2192550"/>
            <a:ext cx="2710200" cy="7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1" i="0" lang="en" sz="5000" u="none" cap="none" strike="noStrike">
                <a:solidFill>
                  <a:srgbClr val="BE9BFF"/>
                </a:solidFill>
                <a:latin typeface="Inter Tight"/>
                <a:ea typeface="Inter Tight"/>
                <a:cs typeface="Inter Tight"/>
                <a:sym typeface="Inter Tight"/>
              </a:rPr>
              <a:t>Agenda</a:t>
            </a:r>
            <a:endParaRPr b="1" i="0" sz="5000" u="none" cap="none" strike="noStrike">
              <a:solidFill>
                <a:srgbClr val="BE9BFF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25" name="Google Shape;25;p3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5550" y="4764477"/>
            <a:ext cx="1649889" cy="17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purple">
  <p:cSld name="TITLE_1_3_1_1">
    <p:bg>
      <p:bgPr>
        <a:solidFill>
          <a:srgbClr val="BE9BFF"/>
        </a:solidFill>
      </p:bgPr>
    </p:bg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light">
  <p:cSld name="TITLE_1_3_1_1_1">
    <p:bg>
      <p:bgPr>
        <a:solidFill>
          <a:srgbClr val="FAF5FF"/>
        </a:solidFill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white">
  <p:cSld name="TITLE_1_3_1_1_1_1">
    <p:bg>
      <p:bgPr>
        <a:solidFill>
          <a:schemeClr val="lt1"/>
        </a:solidFill>
      </p:bgPr>
    </p:bg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dark">
  <p:cSld name="TITLE_1_3_1_1_1_1_1">
    <p:bg>
      <p:bgPr>
        <a:solidFill>
          <a:srgbClr val="242385"/>
        </a:solidFill>
      </p:bgPr>
    </p:bg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blue">
  <p:cSld name="TITLE_1_3_1_1_1_1_1_1">
    <p:bg>
      <p:bgPr>
        <a:solidFill>
          <a:srgbClr val="5370E7"/>
        </a:solidFill>
      </p:bgPr>
    </p:bg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White">
  <p:cSld name="TITLE_1_2"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f05efb4ab3_0_194"/>
          <p:cNvSpPr txBox="1"/>
          <p:nvPr>
            <p:ph type="title"/>
          </p:nvPr>
        </p:nvSpPr>
        <p:spPr>
          <a:xfrm>
            <a:off x="395875" y="1180700"/>
            <a:ext cx="5948100" cy="28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7500"/>
              <a:buFont typeface="Helvetica Neue"/>
              <a:buNone/>
              <a:defRPr b="1" i="0" sz="7500" u="none" cap="none" strike="noStrike">
                <a:solidFill>
                  <a:srgbClr val="24238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7500"/>
              <a:buFont typeface="Helvetica Neue"/>
              <a:buNone/>
              <a:defRPr b="1" i="0" sz="7500" u="none" cap="none" strike="noStrike">
                <a:solidFill>
                  <a:srgbClr val="24238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7500"/>
              <a:buFont typeface="Helvetica Neue"/>
              <a:buNone/>
              <a:defRPr b="1" i="0" sz="7500" u="none" cap="none" strike="noStrike">
                <a:solidFill>
                  <a:srgbClr val="24238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7500"/>
              <a:buFont typeface="Helvetica Neue"/>
              <a:buNone/>
              <a:defRPr b="1" i="0" sz="7500" u="none" cap="none" strike="noStrike">
                <a:solidFill>
                  <a:srgbClr val="24238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7500"/>
              <a:buFont typeface="Helvetica Neue"/>
              <a:buNone/>
              <a:defRPr b="1" i="0" sz="7500" u="none" cap="none" strike="noStrike">
                <a:solidFill>
                  <a:srgbClr val="24238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7500"/>
              <a:buFont typeface="Helvetica Neue"/>
              <a:buNone/>
              <a:defRPr b="1" i="0" sz="7500" u="none" cap="none" strike="noStrike">
                <a:solidFill>
                  <a:srgbClr val="24238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7500"/>
              <a:buFont typeface="Helvetica Neue"/>
              <a:buNone/>
              <a:defRPr b="1" i="0" sz="7500" u="none" cap="none" strike="noStrike">
                <a:solidFill>
                  <a:srgbClr val="24238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7500"/>
              <a:buFont typeface="Helvetica Neue"/>
              <a:buNone/>
              <a:defRPr b="1" i="0" sz="7500" u="none" cap="none" strike="noStrike">
                <a:solidFill>
                  <a:srgbClr val="24238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91" name="Google Shape;191;g2f05efb4ab3_0_194"/>
          <p:cNvSpPr txBox="1"/>
          <p:nvPr>
            <p:ph idx="2" type="title"/>
          </p:nvPr>
        </p:nvSpPr>
        <p:spPr>
          <a:xfrm>
            <a:off x="395875" y="4457100"/>
            <a:ext cx="5820600" cy="29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b="0" i="0" sz="10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b="1" i="0" sz="10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lvl="2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b="1" i="0" sz="10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lvl="3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b="1" i="0" sz="10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lvl="4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b="1" i="0" sz="10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lvl="5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b="1" i="0" sz="10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lvl="6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b="1" i="0" sz="10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lvl="7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b="1" i="0" sz="10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lvl="8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b="1" i="0" sz="10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/>
        </p:txBody>
      </p:sp>
      <p:pic>
        <p:nvPicPr>
          <p:cNvPr id="192" name="Google Shape;192;g2f05efb4ab3_0_19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89038" y="411392"/>
            <a:ext cx="2845117" cy="29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Yellow">
  <p:cSld name="TITLE_1_2_1">
    <p:bg>
      <p:bgPr>
        <a:solidFill>
          <a:srgbClr val="5370E7"/>
        </a:solidFill>
      </p:bgPr>
    </p:bg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f05efb4ab3_0_198"/>
          <p:cNvSpPr txBox="1"/>
          <p:nvPr>
            <p:ph type="title"/>
          </p:nvPr>
        </p:nvSpPr>
        <p:spPr>
          <a:xfrm>
            <a:off x="395875" y="1180700"/>
            <a:ext cx="5948100" cy="28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Font typeface="Inter Tight"/>
              <a:buNone/>
              <a:defRPr b="1" i="0" sz="75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Font typeface="Helvetica Neue"/>
              <a:buNone/>
              <a:defRPr b="1" i="0" sz="75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Font typeface="Helvetica Neue"/>
              <a:buNone/>
              <a:defRPr b="1" i="0" sz="75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Font typeface="Helvetica Neue"/>
              <a:buNone/>
              <a:defRPr b="1" i="0" sz="75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Font typeface="Helvetica Neue"/>
              <a:buNone/>
              <a:defRPr b="1" i="0" sz="75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Font typeface="Helvetica Neue"/>
              <a:buNone/>
              <a:defRPr b="1" i="0" sz="75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Font typeface="Helvetica Neue"/>
              <a:buNone/>
              <a:defRPr b="1" i="0" sz="75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Font typeface="Helvetica Neue"/>
              <a:buNone/>
              <a:defRPr b="1" i="0" sz="75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Font typeface="Helvetica Neue"/>
              <a:buNone/>
              <a:defRPr b="1" i="0" sz="75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95" name="Google Shape;195;g2f05efb4ab3_0_198"/>
          <p:cNvSpPr txBox="1"/>
          <p:nvPr>
            <p:ph idx="2" type="title"/>
          </p:nvPr>
        </p:nvSpPr>
        <p:spPr>
          <a:xfrm>
            <a:off x="395875" y="4457100"/>
            <a:ext cx="5820600" cy="29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b="0" i="0" sz="10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b="1" i="0" sz="10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lvl="2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b="1" i="0" sz="10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lvl="3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b="1" i="0" sz="10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lvl="4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b="1" i="0" sz="10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lvl="5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b="1" i="0" sz="10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lvl="6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b="1" i="0" sz="10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lvl="7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b="1" i="0" sz="10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lvl="8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b="1" i="0" sz="10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/>
        </p:txBody>
      </p:sp>
      <p:pic>
        <p:nvPicPr>
          <p:cNvPr id="196" name="Google Shape;196;g2f05efb4ab3_0_19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89000" y="411400"/>
            <a:ext cx="2845189" cy="29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 + copy">
  <p:cSld name="TITLE_1_1_6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f05efb4ab3_0_202"/>
          <p:cNvSpPr txBox="1"/>
          <p:nvPr>
            <p:ph type="title"/>
          </p:nvPr>
        </p:nvSpPr>
        <p:spPr>
          <a:xfrm>
            <a:off x="459600" y="442475"/>
            <a:ext cx="4581600" cy="10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70E7"/>
              </a:buClr>
              <a:buSzPts val="3500"/>
              <a:buFont typeface="Inter Tight"/>
              <a:buNone/>
              <a:defRPr b="1" i="0" sz="3500" u="none" cap="none" strike="noStrike">
                <a:solidFill>
                  <a:srgbClr val="5370E7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/>
        </p:txBody>
      </p:sp>
      <p:sp>
        <p:nvSpPr>
          <p:cNvPr id="199" name="Google Shape;199;g2f05efb4ab3_0_202"/>
          <p:cNvSpPr txBox="1"/>
          <p:nvPr>
            <p:ph idx="1" type="body"/>
          </p:nvPr>
        </p:nvSpPr>
        <p:spPr>
          <a:xfrm>
            <a:off x="459600" y="1796725"/>
            <a:ext cx="40668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●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indent="-3238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○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indent="-3238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■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indent="-3238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●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indent="-3238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○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indent="-3238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■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indent="-3238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●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indent="-3238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○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indent="-3238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■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/>
        </p:txBody>
      </p:sp>
      <p:sp>
        <p:nvSpPr>
          <p:cNvPr id="200" name="Google Shape;200;g2f05efb4ab3_0_202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b="0" i="0" sz="700" u="none" cap="none" strike="noStrike">
              <a:solidFill>
                <a:srgbClr val="242385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201" name="Google Shape;201;g2f05efb4ab3_0_20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1851" y="4763701"/>
            <a:ext cx="1657303" cy="17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 + copy 2">
  <p:cSld name="TITLE_1_1_6_1">
    <p:bg>
      <p:bgPr>
        <a:solidFill>
          <a:srgbClr val="BE9BFF"/>
        </a:solidFill>
      </p:bgPr>
    </p:bg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f05efb4ab3_0_207"/>
          <p:cNvSpPr txBox="1"/>
          <p:nvPr>
            <p:ph type="title"/>
          </p:nvPr>
        </p:nvSpPr>
        <p:spPr>
          <a:xfrm>
            <a:off x="459600" y="442475"/>
            <a:ext cx="4581600" cy="10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3500"/>
              <a:buFont typeface="Inter Tight"/>
              <a:buNone/>
              <a:defRPr b="1" i="0" sz="3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/>
        </p:txBody>
      </p:sp>
      <p:sp>
        <p:nvSpPr>
          <p:cNvPr id="204" name="Google Shape;204;g2f05efb4ab3_0_207"/>
          <p:cNvSpPr txBox="1"/>
          <p:nvPr>
            <p:ph idx="1" type="body"/>
          </p:nvPr>
        </p:nvSpPr>
        <p:spPr>
          <a:xfrm>
            <a:off x="459600" y="1796725"/>
            <a:ext cx="40668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●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indent="-3238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○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indent="-3238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■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indent="-3238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●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indent="-3238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○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indent="-3238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■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indent="-3238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●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indent="-3238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○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indent="-3238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■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/>
        </p:txBody>
      </p:sp>
      <p:sp>
        <p:nvSpPr>
          <p:cNvPr id="205" name="Google Shape;205;g2f05efb4ab3_0_207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b="0" i="0" sz="700" u="none" cap="none" strike="noStrike">
              <a:solidFill>
                <a:srgbClr val="242385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206" name="Google Shape;206;g2f05efb4ab3_0_20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1851" y="4763701"/>
            <a:ext cx="1657303" cy="17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 + + Subhead + copy 2">
  <p:cSld name="TITLE_1_1_6_2_1">
    <p:bg>
      <p:bgPr>
        <a:solidFill>
          <a:srgbClr val="BE9BFF"/>
        </a:solidFill>
      </p:bgPr>
    </p:bg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f05efb4ab3_0_212"/>
          <p:cNvSpPr txBox="1"/>
          <p:nvPr>
            <p:ph idx="1" type="subTitle"/>
          </p:nvPr>
        </p:nvSpPr>
        <p:spPr>
          <a:xfrm>
            <a:off x="459600" y="1742563"/>
            <a:ext cx="3594600" cy="33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Tight"/>
              <a:buNone/>
              <a:defRPr b="1" i="0" sz="15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elvetica Neue"/>
              <a:buNone/>
              <a:defRPr b="1" i="0" sz="15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elvetica Neue"/>
              <a:buNone/>
              <a:defRPr b="1" i="0" sz="15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elvetica Neue"/>
              <a:buNone/>
              <a:defRPr b="1" i="0" sz="15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elvetica Neue"/>
              <a:buNone/>
              <a:defRPr b="1" i="0" sz="15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elvetica Neue"/>
              <a:buNone/>
              <a:defRPr b="1" i="0" sz="15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elvetica Neue"/>
              <a:buNone/>
              <a:defRPr b="1" i="0" sz="15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elvetica Neue"/>
              <a:buNone/>
              <a:defRPr b="1" i="0" sz="15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elvetica Neue"/>
              <a:buNone/>
              <a:defRPr b="1" i="0" sz="15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9" name="Google Shape;209;g2f05efb4ab3_0_212"/>
          <p:cNvSpPr txBox="1"/>
          <p:nvPr>
            <p:ph type="title"/>
          </p:nvPr>
        </p:nvSpPr>
        <p:spPr>
          <a:xfrm>
            <a:off x="459600" y="442475"/>
            <a:ext cx="4581600" cy="10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3500"/>
              <a:buFont typeface="Inter Tight"/>
              <a:buNone/>
              <a:defRPr b="1" i="0" sz="3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/>
        </p:txBody>
      </p:sp>
      <p:sp>
        <p:nvSpPr>
          <p:cNvPr id="210" name="Google Shape;210;g2f05efb4ab3_0_212"/>
          <p:cNvSpPr txBox="1"/>
          <p:nvPr>
            <p:ph idx="2" type="body"/>
          </p:nvPr>
        </p:nvSpPr>
        <p:spPr>
          <a:xfrm>
            <a:off x="459600" y="2330125"/>
            <a:ext cx="40668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●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indent="-3238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○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indent="-3238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■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indent="-3238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●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indent="-3238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○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indent="-3238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■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indent="-3238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●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indent="-3238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○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indent="-3238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■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/>
        </p:txBody>
      </p:sp>
      <p:sp>
        <p:nvSpPr>
          <p:cNvPr id="211" name="Google Shape;211;g2f05efb4ab3_0_212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b="0" i="0" sz="700" u="none" cap="none" strike="noStrike">
              <a:solidFill>
                <a:srgbClr val="242385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212" name="Google Shape;212;g2f05efb4ab3_0_2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1851" y="4763701"/>
            <a:ext cx="1657303" cy="17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purple">
  <p:cSld name="TITLE_1_1_4_3">
    <p:bg>
      <p:bgPr>
        <a:solidFill>
          <a:srgbClr val="BE9BFF"/>
        </a:solid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9"/>
          <p:cNvSpPr/>
          <p:nvPr>
            <p:ph idx="2" type="pic"/>
          </p:nvPr>
        </p:nvSpPr>
        <p:spPr>
          <a:xfrm>
            <a:off x="459625" y="501675"/>
            <a:ext cx="8220900" cy="3917700"/>
          </a:xfrm>
          <a:prstGeom prst="rect">
            <a:avLst/>
          </a:prstGeom>
          <a:noFill/>
          <a:ln>
            <a:noFill/>
          </a:ln>
        </p:spPr>
      </p:sp>
      <p:sp>
        <p:nvSpPr>
          <p:cNvPr id="28" name="Google Shape;28;p39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b="0" i="0" sz="700" u="none" cap="none" strike="noStrike">
              <a:solidFill>
                <a:srgbClr val="242385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29" name="Google Shape;29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1851" y="4763701"/>
            <a:ext cx="1657303" cy="17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 + + Subhead + copy dark">
  <p:cSld name="TITLE_1_1_6_2_1_1">
    <p:bg>
      <p:bgPr>
        <a:solidFill>
          <a:srgbClr val="242385"/>
        </a:solidFill>
      </p:bgPr>
    </p:bg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f05efb4ab3_0_218"/>
          <p:cNvSpPr txBox="1"/>
          <p:nvPr>
            <p:ph idx="1" type="subTitle"/>
          </p:nvPr>
        </p:nvSpPr>
        <p:spPr>
          <a:xfrm>
            <a:off x="459600" y="1742563"/>
            <a:ext cx="3594600" cy="33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70E7"/>
              </a:buClr>
              <a:buSzPts val="1500"/>
              <a:buFont typeface="Inter Tight"/>
              <a:buNone/>
              <a:defRPr b="1" i="0" sz="1500" u="none" cap="none" strike="noStrike">
                <a:solidFill>
                  <a:srgbClr val="5370E7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None/>
              <a:defRPr b="1" i="0" sz="1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None/>
              <a:defRPr b="1" i="0" sz="1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None/>
              <a:defRPr b="1" i="0" sz="1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None/>
              <a:defRPr b="1" i="0" sz="1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None/>
              <a:defRPr b="1" i="0" sz="1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None/>
              <a:defRPr b="1" i="0" sz="1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None/>
              <a:defRPr b="1" i="0" sz="1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None/>
              <a:defRPr b="1" i="0" sz="1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15" name="Google Shape;215;g2f05efb4ab3_0_218"/>
          <p:cNvSpPr txBox="1"/>
          <p:nvPr>
            <p:ph type="title"/>
          </p:nvPr>
        </p:nvSpPr>
        <p:spPr>
          <a:xfrm>
            <a:off x="459600" y="442475"/>
            <a:ext cx="4581600" cy="10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Inter Tight"/>
              <a:buNone/>
              <a:defRPr b="1" i="0" sz="35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b="1" i="0" sz="14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b="1" i="0" sz="14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b="1" i="0" sz="14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b="1" i="0" sz="14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b="1" i="0" sz="14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b="1" i="0" sz="14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b="1" i="0" sz="14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b="1" i="0" sz="14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/>
        </p:txBody>
      </p:sp>
      <p:sp>
        <p:nvSpPr>
          <p:cNvPr id="216" name="Google Shape;216;g2f05efb4ab3_0_218"/>
          <p:cNvSpPr txBox="1"/>
          <p:nvPr>
            <p:ph idx="2" type="body"/>
          </p:nvPr>
        </p:nvSpPr>
        <p:spPr>
          <a:xfrm>
            <a:off x="459600" y="2330125"/>
            <a:ext cx="40668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Tight"/>
              <a:buChar char="●"/>
              <a:defRPr b="0" i="0" sz="15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indent="-3238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Tight"/>
              <a:buChar char="○"/>
              <a:defRPr b="0" i="0" sz="15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indent="-3238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Tight"/>
              <a:buChar char="■"/>
              <a:defRPr b="0" i="0" sz="15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indent="-3238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Tight"/>
              <a:buChar char="●"/>
              <a:defRPr b="0" i="0" sz="15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indent="-3238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Tight"/>
              <a:buChar char="○"/>
              <a:defRPr b="0" i="0" sz="15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indent="-3238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Tight"/>
              <a:buChar char="■"/>
              <a:defRPr b="0" i="0" sz="15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indent="-3238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Tight"/>
              <a:buChar char="●"/>
              <a:defRPr b="0" i="0" sz="15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indent="-3238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Tight"/>
              <a:buChar char="○"/>
              <a:defRPr b="0" i="0" sz="15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indent="-3238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Tight"/>
              <a:buChar char="■"/>
              <a:defRPr b="0" i="0" sz="15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/>
        </p:txBody>
      </p:sp>
      <p:sp>
        <p:nvSpPr>
          <p:cNvPr id="217" name="Google Shape;217;g2f05efb4ab3_0_218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b="0" i="0" sz="700" u="none" cap="none" strike="noStrike">
              <a:solidFill>
                <a:schemeClr val="lt1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218" name="Google Shape;218;g2f05efb4ab3_0_2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5550" y="4764477"/>
            <a:ext cx="1649889" cy="17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small purple">
  <p:cSld name="TITLE_1_1_5">
    <p:bg>
      <p:bgPr>
        <a:solidFill>
          <a:srgbClr val="BE9BFF"/>
        </a:solidFill>
      </p:bgPr>
    </p:bg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f05efb4ab3_0_224"/>
          <p:cNvSpPr/>
          <p:nvPr>
            <p:ph idx="2" type="pic"/>
          </p:nvPr>
        </p:nvSpPr>
        <p:spPr>
          <a:xfrm>
            <a:off x="4555000" y="0"/>
            <a:ext cx="45891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21" name="Google Shape;221;g2f05efb4ab3_0_224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b="0" i="0" sz="700" u="none" cap="none" strike="noStrike">
              <a:solidFill>
                <a:srgbClr val="242385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222" name="Google Shape;222;g2f05efb4ab3_0_2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1851" y="4763701"/>
            <a:ext cx="1657303" cy="17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small white">
  <p:cSld name="TITLE_1_1_5_2">
    <p:bg>
      <p:bgPr>
        <a:solidFill>
          <a:schemeClr val="lt1"/>
        </a:solidFill>
      </p:bgPr>
    </p:bg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f05efb4ab3_0_228"/>
          <p:cNvSpPr/>
          <p:nvPr>
            <p:ph idx="2" type="pic"/>
          </p:nvPr>
        </p:nvSpPr>
        <p:spPr>
          <a:xfrm>
            <a:off x="4555000" y="0"/>
            <a:ext cx="45891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25" name="Google Shape;225;g2f05efb4ab3_0_228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b="0" i="0" sz="700" u="none" cap="none" strike="noStrike">
              <a:solidFill>
                <a:srgbClr val="242385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226" name="Google Shape;226;g2f05efb4ab3_0_2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1851" y="4763701"/>
            <a:ext cx="1657303" cy="17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small dark">
  <p:cSld name="TITLE_1_1_5_1">
    <p:bg>
      <p:bgPr>
        <a:solidFill>
          <a:srgbClr val="242385"/>
        </a:solidFill>
      </p:bgPr>
    </p:bg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f05efb4ab3_0_232"/>
          <p:cNvSpPr/>
          <p:nvPr>
            <p:ph idx="2" type="pic"/>
          </p:nvPr>
        </p:nvSpPr>
        <p:spPr>
          <a:xfrm>
            <a:off x="4555000" y="0"/>
            <a:ext cx="45891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g2f05efb4ab3_0_232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b="0" i="0" sz="700" u="none" cap="none" strike="noStrike">
              <a:solidFill>
                <a:schemeClr val="lt1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230" name="Google Shape;230;g2f05efb4ab3_0_2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5550" y="4764477"/>
            <a:ext cx="1649889" cy="17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">
  <p:cSld name="TITLE_1_1_4"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2f05efb4ab3_0_236"/>
          <p:cNvSpPr/>
          <p:nvPr>
            <p:ph idx="2" type="pic"/>
          </p:nvPr>
        </p:nvSpPr>
        <p:spPr>
          <a:xfrm>
            <a:off x="459625" y="501675"/>
            <a:ext cx="8220900" cy="3917700"/>
          </a:xfrm>
          <a:prstGeom prst="rect">
            <a:avLst/>
          </a:prstGeom>
          <a:noFill/>
          <a:ln>
            <a:noFill/>
          </a:ln>
        </p:spPr>
      </p:sp>
      <p:sp>
        <p:nvSpPr>
          <p:cNvPr id="233" name="Google Shape;233;g2f05efb4ab3_0_236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b="0" i="0" sz="700" u="none" cap="none" strike="noStrike">
              <a:solidFill>
                <a:srgbClr val="242385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234" name="Google Shape;234;g2f05efb4ab3_0_23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1851" y="4763701"/>
            <a:ext cx="1657303" cy="17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blue">
  <p:cSld name="TITLE_1_1_4_2">
    <p:bg>
      <p:bgPr>
        <a:solidFill>
          <a:srgbClr val="5370E7"/>
        </a:solidFill>
      </p:bgPr>
    </p:bg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2f05efb4ab3_0_240"/>
          <p:cNvSpPr/>
          <p:nvPr>
            <p:ph idx="2" type="pic"/>
          </p:nvPr>
        </p:nvSpPr>
        <p:spPr>
          <a:xfrm>
            <a:off x="459625" y="501675"/>
            <a:ext cx="8220900" cy="3917700"/>
          </a:xfrm>
          <a:prstGeom prst="rect">
            <a:avLst/>
          </a:prstGeom>
          <a:noFill/>
          <a:ln>
            <a:noFill/>
          </a:ln>
        </p:spPr>
      </p:sp>
      <p:sp>
        <p:nvSpPr>
          <p:cNvPr id="237" name="Google Shape;237;g2f05efb4ab3_0_240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b="0" i="0" sz="700" u="none" cap="none" strike="noStrike">
              <a:solidFill>
                <a:schemeClr val="lt1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238" name="Google Shape;238;g2f05efb4ab3_0_24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5550" y="4764477"/>
            <a:ext cx="1649889" cy="17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dark">
  <p:cSld name="TITLE_1_1_4_1">
    <p:bg>
      <p:bgPr>
        <a:solidFill>
          <a:srgbClr val="242385"/>
        </a:solidFill>
      </p:bgPr>
    </p:bg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2f05efb4ab3_0_244"/>
          <p:cNvSpPr/>
          <p:nvPr>
            <p:ph idx="2" type="pic"/>
          </p:nvPr>
        </p:nvSpPr>
        <p:spPr>
          <a:xfrm>
            <a:off x="459600" y="536700"/>
            <a:ext cx="8220900" cy="3917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g2f05efb4ab3_0_244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b="0" i="0" sz="700" u="none" cap="none" strike="noStrike">
              <a:solidFill>
                <a:schemeClr val="lt1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242" name="Google Shape;242;g2f05efb4ab3_0_2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5550" y="4764477"/>
            <a:ext cx="1649889" cy="17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purple">
  <p:cSld name="TITLE_1_1_3">
    <p:bg>
      <p:bgPr>
        <a:solidFill>
          <a:srgbClr val="BE9BFF"/>
        </a:solidFill>
      </p:bgPr>
    </p:bg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2f05efb4ab3_0_248"/>
          <p:cNvSpPr txBox="1"/>
          <p:nvPr>
            <p:ph type="title"/>
          </p:nvPr>
        </p:nvSpPr>
        <p:spPr>
          <a:xfrm>
            <a:off x="425600" y="509900"/>
            <a:ext cx="8220900" cy="35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Font typeface="Inter Tight"/>
              <a:buNone/>
              <a:defRPr b="0" i="0" sz="100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000000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lvl="2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000000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lvl="3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000000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lvl="4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000000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lvl="5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000000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lvl="6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000000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lvl="7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000000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lvl="8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000000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/>
        </p:txBody>
      </p:sp>
      <p:sp>
        <p:nvSpPr>
          <p:cNvPr id="245" name="Google Shape;245;g2f05efb4ab3_0_248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b="0" i="0" sz="700" u="none" cap="none" strike="noStrike">
              <a:solidFill>
                <a:srgbClr val="242385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246" name="Google Shape;246;g2f05efb4ab3_0_2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1851" y="4763701"/>
            <a:ext cx="1657303" cy="17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White">
  <p:cSld name="TITLE_1_1_3_1">
    <p:bg>
      <p:bgPr>
        <a:solidFill>
          <a:schemeClr val="lt1"/>
        </a:solidFill>
      </p:bgPr>
    </p:bg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f05efb4ab3_0_252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b="0" i="0" sz="700" u="none" cap="none" strike="noStrike">
              <a:solidFill>
                <a:srgbClr val="242385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249" name="Google Shape;249;g2f05efb4ab3_0_252"/>
          <p:cNvSpPr txBox="1"/>
          <p:nvPr>
            <p:ph type="title"/>
          </p:nvPr>
        </p:nvSpPr>
        <p:spPr>
          <a:xfrm>
            <a:off x="425600" y="509900"/>
            <a:ext cx="8220900" cy="35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370E7"/>
              </a:buClr>
              <a:buSzPts val="10000"/>
              <a:buFont typeface="Inter Tight"/>
              <a:buNone/>
              <a:defRPr b="0" i="0" sz="10000" u="none" cap="none" strike="noStrike">
                <a:solidFill>
                  <a:srgbClr val="5370E7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370E7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5370E7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lvl="2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370E7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5370E7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lvl="3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370E7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5370E7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lvl="4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370E7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5370E7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lvl="5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370E7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5370E7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lvl="6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370E7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5370E7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lvl="7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370E7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5370E7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lvl="8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370E7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5370E7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/>
        </p:txBody>
      </p:sp>
      <p:pic>
        <p:nvPicPr>
          <p:cNvPr id="250" name="Google Shape;250;g2f05efb4ab3_0_2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1851" y="4763701"/>
            <a:ext cx="1657303" cy="17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blue">
  <p:cSld name="TITLE_1_1_3_1_1_1">
    <p:bg>
      <p:bgPr>
        <a:solidFill>
          <a:srgbClr val="5370E7"/>
        </a:solidFill>
      </p:bgPr>
    </p:bg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2f05efb4ab3_0_256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b="0" i="0" sz="700" u="none" cap="none" strike="noStrike">
              <a:solidFill>
                <a:schemeClr val="lt1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253" name="Google Shape;253;g2f05efb4ab3_0_256"/>
          <p:cNvSpPr txBox="1"/>
          <p:nvPr>
            <p:ph type="title"/>
          </p:nvPr>
        </p:nvSpPr>
        <p:spPr>
          <a:xfrm>
            <a:off x="425600" y="509900"/>
            <a:ext cx="8220900" cy="35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0"/>
              <a:buFont typeface="Inter Tight"/>
              <a:buNone/>
              <a:defRPr b="0" i="0" sz="100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lvl="2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lvl="3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lvl="4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lvl="5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lvl="6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lvl="7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lvl="8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/>
        </p:txBody>
      </p:sp>
      <p:pic>
        <p:nvPicPr>
          <p:cNvPr id="254" name="Google Shape;254;g2f05efb4ab3_0_25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5550" y="4764477"/>
            <a:ext cx="1649889" cy="17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small blue">
  <p:cSld name="TITLE_1_1_5_1_1">
    <p:bg>
      <p:bgPr>
        <a:solidFill>
          <a:srgbClr val="5370E7"/>
        </a:solid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40"/>
          <p:cNvSpPr/>
          <p:nvPr>
            <p:ph idx="2" type="pic"/>
          </p:nvPr>
        </p:nvSpPr>
        <p:spPr>
          <a:xfrm>
            <a:off x="4555000" y="0"/>
            <a:ext cx="45891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32" name="Google Shape;32;p40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b="0" i="0" sz="700" u="none" cap="none" strike="noStrike">
              <a:solidFill>
                <a:srgbClr val="242385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33" name="Google Shape;33;p4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1851" y="4763701"/>
            <a:ext cx="1657303" cy="17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white">
  <p:cSld name="TITLE_1_1_2"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2f05efb4ab3_0_260"/>
          <p:cNvSpPr txBox="1"/>
          <p:nvPr/>
        </p:nvSpPr>
        <p:spPr>
          <a:xfrm>
            <a:off x="459600" y="2192550"/>
            <a:ext cx="2710200" cy="7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1" i="0" lang="en" sz="5000" u="none" cap="none" strike="noStrike">
                <a:solidFill>
                  <a:srgbClr val="5370E7"/>
                </a:solidFill>
                <a:latin typeface="Inter Tight"/>
                <a:ea typeface="Inter Tight"/>
                <a:cs typeface="Inter Tight"/>
                <a:sym typeface="Inter Tight"/>
              </a:rPr>
              <a:t>Agenda</a:t>
            </a:r>
            <a:endParaRPr b="1" i="0" sz="5000" u="none" cap="none" strike="noStrike">
              <a:solidFill>
                <a:srgbClr val="5370E7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257" name="Google Shape;257;g2f05efb4ab3_0_260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b="0" i="0" sz="700" u="none" cap="none" strike="noStrike">
              <a:solidFill>
                <a:srgbClr val="242385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258" name="Google Shape;258;g2f05efb4ab3_0_26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1851" y="4763701"/>
            <a:ext cx="1657303" cy="17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purple">
  <p:cSld name="TITLE_1_1_2_1">
    <p:bg>
      <p:bgPr>
        <a:solidFill>
          <a:srgbClr val="BE9BFF"/>
        </a:solidFill>
      </p:bgPr>
    </p:bg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2f05efb4ab3_0_264"/>
          <p:cNvSpPr txBox="1"/>
          <p:nvPr/>
        </p:nvSpPr>
        <p:spPr>
          <a:xfrm>
            <a:off x="459600" y="2192550"/>
            <a:ext cx="2710200" cy="7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1" i="0" lang="en" sz="50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rPr>
              <a:t>Agenda</a:t>
            </a:r>
            <a:endParaRPr b="1" i="0" sz="5000" u="none" cap="none" strike="noStrike">
              <a:solidFill>
                <a:schemeClr val="lt1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261" name="Google Shape;261;g2f05efb4ab3_0_264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b="0" i="0" sz="700" u="none" cap="none" strike="noStrike">
              <a:solidFill>
                <a:srgbClr val="242385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262" name="Google Shape;262;g2f05efb4ab3_0_26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1851" y="4763701"/>
            <a:ext cx="1657303" cy="17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blue">
  <p:cSld name="TITLE_1_1_2_1_1_1">
    <p:bg>
      <p:bgPr>
        <a:solidFill>
          <a:srgbClr val="5370E7"/>
        </a:solidFill>
      </p:bgPr>
    </p:bg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2f05efb4ab3_0_268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b="0" i="0" sz="700" u="none" cap="none" strike="noStrike">
              <a:solidFill>
                <a:schemeClr val="lt1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265" name="Google Shape;265;g2f05efb4ab3_0_268"/>
          <p:cNvSpPr txBox="1"/>
          <p:nvPr/>
        </p:nvSpPr>
        <p:spPr>
          <a:xfrm>
            <a:off x="459600" y="2192550"/>
            <a:ext cx="2710200" cy="7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1" i="0" lang="en" sz="50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rPr>
              <a:t>Agenda</a:t>
            </a:r>
            <a:endParaRPr b="1" i="0" sz="5000" u="none" cap="none" strike="noStrike">
              <a:solidFill>
                <a:srgbClr val="242385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266" name="Google Shape;266;g2f05efb4ab3_0_26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5550" y="4764477"/>
            <a:ext cx="1649889" cy="17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lio purple">
  <p:cSld name="TITLE_1_1_1_1">
    <p:bg>
      <p:bgPr>
        <a:solidFill>
          <a:srgbClr val="BE9BFF"/>
        </a:solidFill>
      </p:bgPr>
    </p:bg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2f05efb4ab3_0_272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b="0" i="0" sz="700" u="none" cap="none" strike="noStrike">
              <a:solidFill>
                <a:srgbClr val="242385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269" name="Google Shape;269;g2f05efb4ab3_0_27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1851" y="4763701"/>
            <a:ext cx="1657303" cy="17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lio blue">
  <p:cSld name="TITLE_1_1_1_1_1">
    <p:bg>
      <p:bgPr>
        <a:solidFill>
          <a:srgbClr val="5370E7"/>
        </a:solidFill>
      </p:bgPr>
    </p:bg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2f05efb4ab3_0_275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b="0" i="0" sz="700" u="none" cap="none" strike="noStrike">
              <a:solidFill>
                <a:schemeClr val="lt1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272" name="Google Shape;272;g2f05efb4ab3_0_27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5550" y="4764477"/>
            <a:ext cx="1649889" cy="17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">
  <p:cSld name="TITLE_1_3_1"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g2d8b4e3bc30_0_1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Black">
  <p:cSld name="TITLE_1_2_1_1">
    <p:bg>
      <p:bgPr>
        <a:solidFill>
          <a:srgbClr val="BE9BFF"/>
        </a:solidFill>
      </p:bgPr>
    </p:bg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2d8b4e3bc30_0_147"/>
          <p:cNvSpPr txBox="1"/>
          <p:nvPr>
            <p:ph type="title"/>
          </p:nvPr>
        </p:nvSpPr>
        <p:spPr>
          <a:xfrm>
            <a:off x="395875" y="1180700"/>
            <a:ext cx="5948100" cy="28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Font typeface="Inter Tight"/>
              <a:buNone/>
              <a:defRPr b="1" i="0" sz="75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marR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7500"/>
              <a:buFont typeface="Helvetica Neue"/>
              <a:buNone/>
              <a:defRPr b="1" i="0" sz="7500" u="none" cap="none" strike="noStrike">
                <a:solidFill>
                  <a:srgbClr val="24238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7500"/>
              <a:buFont typeface="Helvetica Neue"/>
              <a:buNone/>
              <a:defRPr b="1" i="0" sz="7500" u="none" cap="none" strike="noStrike">
                <a:solidFill>
                  <a:srgbClr val="24238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7500"/>
              <a:buFont typeface="Helvetica Neue"/>
              <a:buNone/>
              <a:defRPr b="1" i="0" sz="7500" u="none" cap="none" strike="noStrike">
                <a:solidFill>
                  <a:srgbClr val="24238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7500"/>
              <a:buFont typeface="Helvetica Neue"/>
              <a:buNone/>
              <a:defRPr b="1" i="0" sz="7500" u="none" cap="none" strike="noStrike">
                <a:solidFill>
                  <a:srgbClr val="24238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7500"/>
              <a:buFont typeface="Helvetica Neue"/>
              <a:buNone/>
              <a:defRPr b="1" i="0" sz="7500" u="none" cap="none" strike="noStrike">
                <a:solidFill>
                  <a:srgbClr val="24238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7500"/>
              <a:buFont typeface="Helvetica Neue"/>
              <a:buNone/>
              <a:defRPr b="1" i="0" sz="7500" u="none" cap="none" strike="noStrike">
                <a:solidFill>
                  <a:srgbClr val="24238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7500"/>
              <a:buFont typeface="Helvetica Neue"/>
              <a:buNone/>
              <a:defRPr b="1" i="0" sz="7500" u="none" cap="none" strike="noStrike">
                <a:solidFill>
                  <a:srgbClr val="24238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7500"/>
              <a:buFont typeface="Helvetica Neue"/>
              <a:buNone/>
              <a:defRPr b="1" i="0" sz="7500" u="none" cap="none" strike="noStrike">
                <a:solidFill>
                  <a:srgbClr val="24238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78" name="Google Shape;278;g2d8b4e3bc30_0_147"/>
          <p:cNvSpPr txBox="1"/>
          <p:nvPr>
            <p:ph idx="2" type="title"/>
          </p:nvPr>
        </p:nvSpPr>
        <p:spPr>
          <a:xfrm>
            <a:off x="395875" y="4457100"/>
            <a:ext cx="5820600" cy="29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b="0" i="0" sz="10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marR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b="1" i="0" sz="10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lvl="2" marR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b="1" i="0" sz="10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lvl="3" marR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b="1" i="0" sz="10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lvl="4" marR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b="1" i="0" sz="10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lvl="5" marR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b="1" i="0" sz="10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lvl="6" marR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b="1" i="0" sz="10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lvl="7" marR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b="1" i="0" sz="10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lvl="8" marR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b="1" i="0" sz="10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/>
        </p:txBody>
      </p:sp>
      <p:pic>
        <p:nvPicPr>
          <p:cNvPr id="279" name="Google Shape;279;g2d8b4e3bc30_0_1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89000" y="411400"/>
            <a:ext cx="2845189" cy="29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lio white">
  <p:cSld name="TITLE_1_1"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d8b4e3bc30_0_151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b="0" i="0" sz="700" u="none" cap="none" strike="noStrike">
              <a:solidFill>
                <a:srgbClr val="242385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282" name="Google Shape;282;g2d8b4e3bc30_0_15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9600" y="4777027"/>
            <a:ext cx="1641801" cy="1723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g2d8b4e3bc30_0_1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1851" y="4763701"/>
            <a:ext cx="1657303" cy="17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 + + Subhead + copy">
  <p:cSld name="TITLE_1_1_6_2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2d8b4e3bc30_0_155"/>
          <p:cNvSpPr txBox="1"/>
          <p:nvPr>
            <p:ph idx="1" type="subTitle"/>
          </p:nvPr>
        </p:nvSpPr>
        <p:spPr>
          <a:xfrm>
            <a:off x="459600" y="1742563"/>
            <a:ext cx="3594600" cy="33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70E7"/>
              </a:buClr>
              <a:buSzPts val="1500"/>
              <a:buFont typeface="Inter Tight"/>
              <a:buNone/>
              <a:defRPr b="1" i="0" sz="1500" u="none" cap="none" strike="noStrike">
                <a:solidFill>
                  <a:srgbClr val="5370E7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None/>
              <a:defRPr b="1" i="0" sz="1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None/>
              <a:defRPr b="1" i="0" sz="1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None/>
              <a:defRPr b="1" i="0" sz="1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None/>
              <a:defRPr b="1" i="0" sz="1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None/>
              <a:defRPr b="1" i="0" sz="1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None/>
              <a:defRPr b="1" i="0" sz="1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None/>
              <a:defRPr b="1" i="0" sz="1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None/>
              <a:defRPr b="1" i="0" sz="1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86" name="Google Shape;286;g2d8b4e3bc30_0_155"/>
          <p:cNvSpPr txBox="1"/>
          <p:nvPr>
            <p:ph type="title"/>
          </p:nvPr>
        </p:nvSpPr>
        <p:spPr>
          <a:xfrm>
            <a:off x="459600" y="442475"/>
            <a:ext cx="4581600" cy="10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3500"/>
              <a:buFont typeface="Inter Tight"/>
              <a:buNone/>
              <a:defRPr b="1" i="0" sz="3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/>
        </p:txBody>
      </p:sp>
      <p:sp>
        <p:nvSpPr>
          <p:cNvPr id="287" name="Google Shape;287;g2d8b4e3bc30_0_155"/>
          <p:cNvSpPr txBox="1"/>
          <p:nvPr>
            <p:ph idx="2" type="body"/>
          </p:nvPr>
        </p:nvSpPr>
        <p:spPr>
          <a:xfrm>
            <a:off x="459600" y="2330125"/>
            <a:ext cx="40668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2385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●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indent="-32385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○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indent="-32385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■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indent="-32385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●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indent="-32385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○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indent="-32385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■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indent="-32385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●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indent="-32385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○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indent="-32385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■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/>
        </p:txBody>
      </p:sp>
      <p:sp>
        <p:nvSpPr>
          <p:cNvPr id="288" name="Google Shape;288;g2d8b4e3bc30_0_155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b="0" i="0" sz="700" u="none" cap="none" strike="noStrike">
              <a:solidFill>
                <a:srgbClr val="242385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289" name="Google Shape;289;g2d8b4e3bc30_0_15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1851" y="4763701"/>
            <a:ext cx="1657303" cy="17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dark">
  <p:cSld name="TITLE_1_1_2_1_1">
    <p:bg>
      <p:bgPr>
        <a:solidFill>
          <a:srgbClr val="242385"/>
        </a:solidFill>
      </p:bgPr>
    </p:bg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2d8b4e3bc30_0_161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b="0" i="0" sz="700" u="none" cap="none" strike="noStrike">
              <a:solidFill>
                <a:schemeClr val="lt1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292" name="Google Shape;292;g2d8b4e3bc30_0_161"/>
          <p:cNvSpPr txBox="1"/>
          <p:nvPr/>
        </p:nvSpPr>
        <p:spPr>
          <a:xfrm>
            <a:off x="459600" y="2192550"/>
            <a:ext cx="2710200" cy="7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1" i="0" lang="en" sz="5000" u="none" cap="none" strike="noStrike">
                <a:solidFill>
                  <a:srgbClr val="BE9BFF"/>
                </a:solidFill>
                <a:latin typeface="Inter Tight"/>
                <a:ea typeface="Inter Tight"/>
                <a:cs typeface="Inter Tight"/>
                <a:sym typeface="Inter Tight"/>
              </a:rPr>
              <a:t>Agenda</a:t>
            </a:r>
            <a:endParaRPr b="1" i="0" sz="5000" u="none" cap="none" strike="noStrike">
              <a:solidFill>
                <a:srgbClr val="BE9BFF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293" name="Google Shape;293;g2d8b4e3bc30_0_16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5550" y="4764477"/>
            <a:ext cx="1649889" cy="17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 + copy dark">
  <p:cSld name="TITLE_1_1_6_1_1">
    <p:bg>
      <p:bgPr>
        <a:solidFill>
          <a:srgbClr val="242385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41"/>
          <p:cNvSpPr txBox="1"/>
          <p:nvPr>
            <p:ph type="title"/>
          </p:nvPr>
        </p:nvSpPr>
        <p:spPr>
          <a:xfrm>
            <a:off x="459600" y="442475"/>
            <a:ext cx="4581600" cy="10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70E7"/>
              </a:buClr>
              <a:buSzPts val="3500"/>
              <a:buFont typeface="Inter Tight"/>
              <a:buNone/>
              <a:defRPr b="1" i="0" sz="3500" u="none" cap="none" strike="noStrike">
                <a:solidFill>
                  <a:srgbClr val="5370E7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/>
        </p:txBody>
      </p:sp>
      <p:sp>
        <p:nvSpPr>
          <p:cNvPr id="36" name="Google Shape;36;p41"/>
          <p:cNvSpPr txBox="1"/>
          <p:nvPr>
            <p:ph idx="1" type="body"/>
          </p:nvPr>
        </p:nvSpPr>
        <p:spPr>
          <a:xfrm>
            <a:off x="459600" y="1796725"/>
            <a:ext cx="40668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Tight"/>
              <a:buChar char="●"/>
              <a:defRPr b="0" i="0" sz="15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indent="-3238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Tight"/>
              <a:buChar char="○"/>
              <a:defRPr b="0" i="0" sz="15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indent="-3238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Tight"/>
              <a:buChar char="■"/>
              <a:defRPr b="0" i="0" sz="15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indent="-3238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Tight"/>
              <a:buChar char="●"/>
              <a:defRPr b="0" i="0" sz="15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indent="-3238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Tight"/>
              <a:buChar char="○"/>
              <a:defRPr b="0" i="0" sz="15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indent="-3238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Tight"/>
              <a:buChar char="■"/>
              <a:defRPr b="0" i="0" sz="15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indent="-3238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Tight"/>
              <a:buChar char="●"/>
              <a:defRPr b="0" i="0" sz="15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indent="-3238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Tight"/>
              <a:buChar char="○"/>
              <a:defRPr b="0" i="0" sz="15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indent="-3238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Tight"/>
              <a:buChar char="■"/>
              <a:defRPr b="0" i="0" sz="15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/>
        </p:txBody>
      </p:sp>
      <p:sp>
        <p:nvSpPr>
          <p:cNvPr id="37" name="Google Shape;37;p41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b="0" i="0" sz="700" u="none" cap="none" strike="noStrike">
              <a:solidFill>
                <a:schemeClr val="lt1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38" name="Google Shape;38;p4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5550" y="4764477"/>
            <a:ext cx="1649889" cy="17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purple">
  <p:cSld name="TITLE_1_1_4_3">
    <p:bg>
      <p:bgPr>
        <a:solidFill>
          <a:srgbClr val="BE9BFF"/>
        </a:solidFill>
      </p:bgPr>
    </p:bg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2d8b4e3bc30_0_165"/>
          <p:cNvSpPr/>
          <p:nvPr>
            <p:ph idx="2" type="pic"/>
          </p:nvPr>
        </p:nvSpPr>
        <p:spPr>
          <a:xfrm>
            <a:off x="459625" y="501675"/>
            <a:ext cx="8220900" cy="3917700"/>
          </a:xfrm>
          <a:prstGeom prst="rect">
            <a:avLst/>
          </a:prstGeom>
          <a:noFill/>
          <a:ln>
            <a:noFill/>
          </a:ln>
        </p:spPr>
      </p:sp>
      <p:sp>
        <p:nvSpPr>
          <p:cNvPr id="296" name="Google Shape;296;g2d8b4e3bc30_0_165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b="0" i="0" sz="700" u="none" cap="none" strike="noStrike">
              <a:solidFill>
                <a:srgbClr val="242385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297" name="Google Shape;297;g2d8b4e3bc30_0_16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1851" y="4763701"/>
            <a:ext cx="1657303" cy="17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small blue">
  <p:cSld name="TITLE_1_1_5_1_1">
    <p:bg>
      <p:bgPr>
        <a:solidFill>
          <a:srgbClr val="5370E7"/>
        </a:solidFill>
      </p:bgPr>
    </p:bg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2d8b4e3bc30_0_169"/>
          <p:cNvSpPr/>
          <p:nvPr>
            <p:ph idx="2" type="pic"/>
          </p:nvPr>
        </p:nvSpPr>
        <p:spPr>
          <a:xfrm>
            <a:off x="4555000" y="0"/>
            <a:ext cx="45891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300" name="Google Shape;300;g2d8b4e3bc30_0_169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b="0" i="0" sz="700" u="none" cap="none" strike="noStrike">
              <a:solidFill>
                <a:srgbClr val="242385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301" name="Google Shape;301;g2d8b4e3bc30_0_16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1851" y="4763701"/>
            <a:ext cx="1657303" cy="17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 + copy dark">
  <p:cSld name="TITLE_1_1_6_1_1">
    <p:bg>
      <p:bgPr>
        <a:solidFill>
          <a:srgbClr val="242385"/>
        </a:solidFill>
      </p:bgPr>
    </p:bg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2d8b4e3bc30_0_173"/>
          <p:cNvSpPr txBox="1"/>
          <p:nvPr>
            <p:ph type="title"/>
          </p:nvPr>
        </p:nvSpPr>
        <p:spPr>
          <a:xfrm>
            <a:off x="459600" y="442475"/>
            <a:ext cx="4581600" cy="10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70E7"/>
              </a:buClr>
              <a:buSzPts val="3500"/>
              <a:buFont typeface="Inter Tight"/>
              <a:buNone/>
              <a:defRPr b="1" i="0" sz="3500" u="none" cap="none" strike="noStrike">
                <a:solidFill>
                  <a:srgbClr val="5370E7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/>
        </p:txBody>
      </p:sp>
      <p:sp>
        <p:nvSpPr>
          <p:cNvPr id="304" name="Google Shape;304;g2d8b4e3bc30_0_173"/>
          <p:cNvSpPr txBox="1"/>
          <p:nvPr>
            <p:ph idx="1" type="body"/>
          </p:nvPr>
        </p:nvSpPr>
        <p:spPr>
          <a:xfrm>
            <a:off x="459600" y="1796725"/>
            <a:ext cx="40668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2385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Tight"/>
              <a:buChar char="●"/>
              <a:defRPr b="0" i="0" sz="15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indent="-32385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Tight"/>
              <a:buChar char="○"/>
              <a:defRPr b="0" i="0" sz="15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indent="-32385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Tight"/>
              <a:buChar char="■"/>
              <a:defRPr b="0" i="0" sz="15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indent="-32385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Tight"/>
              <a:buChar char="●"/>
              <a:defRPr b="0" i="0" sz="15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indent="-32385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Tight"/>
              <a:buChar char="○"/>
              <a:defRPr b="0" i="0" sz="15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indent="-32385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Tight"/>
              <a:buChar char="■"/>
              <a:defRPr b="0" i="0" sz="15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indent="-32385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Tight"/>
              <a:buChar char="●"/>
              <a:defRPr b="0" i="0" sz="15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indent="-32385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Tight"/>
              <a:buChar char="○"/>
              <a:defRPr b="0" i="0" sz="15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indent="-32385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Tight"/>
              <a:buChar char="■"/>
              <a:defRPr b="0" i="0" sz="15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/>
        </p:txBody>
      </p:sp>
      <p:sp>
        <p:nvSpPr>
          <p:cNvPr id="305" name="Google Shape;305;g2d8b4e3bc30_0_173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b="0" i="0" sz="700" u="none" cap="none" strike="noStrike">
              <a:solidFill>
                <a:schemeClr val="lt1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306" name="Google Shape;306;g2d8b4e3bc30_0_17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5550" y="4764477"/>
            <a:ext cx="1649889" cy="17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dark">
  <p:cSld name="TITLE_1_1_3_1_1">
    <p:bg>
      <p:bgPr>
        <a:solidFill>
          <a:srgbClr val="242385"/>
        </a:solidFill>
      </p:bgPr>
    </p:bg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2d8b4e3bc30_0_178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b="0" i="0" sz="700" u="none" cap="none" strike="noStrike">
              <a:solidFill>
                <a:schemeClr val="lt1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309" name="Google Shape;309;g2d8b4e3bc30_0_178"/>
          <p:cNvSpPr txBox="1"/>
          <p:nvPr>
            <p:ph type="title"/>
          </p:nvPr>
        </p:nvSpPr>
        <p:spPr>
          <a:xfrm>
            <a:off x="425600" y="509900"/>
            <a:ext cx="8220900" cy="35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BE9BFF"/>
              </a:buClr>
              <a:buSzPts val="10000"/>
              <a:buFont typeface="Inter Tight"/>
              <a:buNone/>
              <a:defRPr b="0" i="0" sz="10000" u="none" cap="none" strike="noStrike">
                <a:solidFill>
                  <a:srgbClr val="BE9BFF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marR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BE9BFF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BE9BFF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lvl="2" marR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BE9BFF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BE9BFF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lvl="3" marR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BE9BFF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BE9BFF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lvl="4" marR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BE9BFF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BE9BFF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lvl="5" marR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BE9BFF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BE9BFF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lvl="6" marR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BE9BFF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BE9BFF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lvl="7" marR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BE9BFF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BE9BFF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lvl="8" marR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BE9BFF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BE9BFF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/>
        </p:txBody>
      </p:sp>
      <p:pic>
        <p:nvPicPr>
          <p:cNvPr id="310" name="Google Shape;310;g2d8b4e3bc30_0_17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5550" y="4764477"/>
            <a:ext cx="1649889" cy="17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lio light 1">
  <p:cSld name="TITLE_1_1_7">
    <p:bg>
      <p:bgPr>
        <a:solidFill>
          <a:srgbClr val="FAF5FF"/>
        </a:solidFill>
      </p:bgPr>
    </p:bg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2d8b4e3bc30_0_182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b="0" i="0" sz="700" u="none" cap="none" strike="noStrike">
              <a:solidFill>
                <a:srgbClr val="242385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313" name="Google Shape;313;g2d8b4e3bc30_0_18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1851" y="4763701"/>
            <a:ext cx="1657303" cy="17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lio Dark">
  <p:cSld name="TITLE_1_1_1">
    <p:bg>
      <p:bgPr>
        <a:solidFill>
          <a:srgbClr val="242385"/>
        </a:solidFill>
      </p:bgPr>
    </p:bg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2d8b4e3bc30_0_185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b="0" i="0" sz="700" u="none" cap="none" strike="noStrike">
              <a:solidFill>
                <a:schemeClr val="lt1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316" name="Google Shape;316;g2d8b4e3bc30_0_18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5550" y="4764477"/>
            <a:ext cx="1649889" cy="17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sic" type="title">
  <p:cSld name="TITLE"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purple">
  <p:cSld name="TITLE_1_3_1_1">
    <p:bg>
      <p:bgPr>
        <a:solidFill>
          <a:srgbClr val="BE9BFF"/>
        </a:solidFill>
      </p:bgPr>
    </p:bg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light">
  <p:cSld name="TITLE_1_3_1_1_1">
    <p:bg>
      <p:bgPr>
        <a:solidFill>
          <a:srgbClr val="FAF5FF"/>
        </a:solidFill>
      </p:bgPr>
    </p:bg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white">
  <p:cSld name="TITLE_1_3_1_1_1_1">
    <p:bg>
      <p:bgPr>
        <a:solidFill>
          <a:schemeClr val="lt1"/>
        </a:solidFill>
      </p:bgPr>
    </p:bg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dark">
  <p:cSld name="TITLE_1_1_3_1_1">
    <p:bg>
      <p:bgPr>
        <a:solidFill>
          <a:srgbClr val="242385"/>
        </a:solidFill>
      </p:bgPr>
    </p:bg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42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b="0" i="0" sz="700" u="none" cap="none" strike="noStrike">
              <a:solidFill>
                <a:schemeClr val="lt1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41" name="Google Shape;41;p42"/>
          <p:cNvSpPr txBox="1"/>
          <p:nvPr>
            <p:ph type="title"/>
          </p:nvPr>
        </p:nvSpPr>
        <p:spPr>
          <a:xfrm>
            <a:off x="425600" y="509900"/>
            <a:ext cx="8220900" cy="35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BE9BFF"/>
              </a:buClr>
              <a:buSzPts val="10000"/>
              <a:buFont typeface="Inter Tight"/>
              <a:buNone/>
              <a:defRPr b="0" i="0" sz="10000" u="none" cap="none" strike="noStrike">
                <a:solidFill>
                  <a:srgbClr val="BE9BFF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BE9BFF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BE9BFF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lvl="2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BE9BFF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BE9BFF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lvl="3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BE9BFF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BE9BFF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lvl="4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BE9BFF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BE9BFF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lvl="5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BE9BFF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BE9BFF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lvl="6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BE9BFF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BE9BFF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lvl="7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BE9BFF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BE9BFF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lvl="8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BE9BFF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BE9BFF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/>
        </p:txBody>
      </p:sp>
      <p:pic>
        <p:nvPicPr>
          <p:cNvPr id="42" name="Google Shape;42;p4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5550" y="4764477"/>
            <a:ext cx="1649889" cy="17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dark">
  <p:cSld name="TITLE_1_3_1_1_1_1_1">
    <p:bg>
      <p:bgPr>
        <a:solidFill>
          <a:srgbClr val="242385"/>
        </a:solidFill>
      </p:bgPr>
    </p:bg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blue">
  <p:cSld name="TITLE_1_3_1_1_1_1_1_1">
    <p:bg>
      <p:bgPr>
        <a:solidFill>
          <a:srgbClr val="5370E7"/>
        </a:solidFill>
      </p:bgPr>
    </p:bg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White">
  <p:cSld name="TITLE_1_2"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2d8b4e3bc30_0_194"/>
          <p:cNvSpPr txBox="1"/>
          <p:nvPr>
            <p:ph type="title"/>
          </p:nvPr>
        </p:nvSpPr>
        <p:spPr>
          <a:xfrm>
            <a:off x="395875" y="1180700"/>
            <a:ext cx="5948100" cy="28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marR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7500"/>
              <a:buFont typeface="Helvetica Neue"/>
              <a:buNone/>
              <a:defRPr b="1" i="0" sz="7500" u="none" cap="none" strike="noStrike">
                <a:solidFill>
                  <a:srgbClr val="24238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7500"/>
              <a:buFont typeface="Helvetica Neue"/>
              <a:buNone/>
              <a:defRPr b="1" i="0" sz="7500" u="none" cap="none" strike="noStrike">
                <a:solidFill>
                  <a:srgbClr val="24238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7500"/>
              <a:buFont typeface="Helvetica Neue"/>
              <a:buNone/>
              <a:defRPr b="1" i="0" sz="7500" u="none" cap="none" strike="noStrike">
                <a:solidFill>
                  <a:srgbClr val="24238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7500"/>
              <a:buFont typeface="Helvetica Neue"/>
              <a:buNone/>
              <a:defRPr b="1" i="0" sz="7500" u="none" cap="none" strike="noStrike">
                <a:solidFill>
                  <a:srgbClr val="24238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7500"/>
              <a:buFont typeface="Helvetica Neue"/>
              <a:buNone/>
              <a:defRPr b="1" i="0" sz="7500" u="none" cap="none" strike="noStrike">
                <a:solidFill>
                  <a:srgbClr val="24238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7500"/>
              <a:buFont typeface="Helvetica Neue"/>
              <a:buNone/>
              <a:defRPr b="1" i="0" sz="7500" u="none" cap="none" strike="noStrike">
                <a:solidFill>
                  <a:srgbClr val="24238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7500"/>
              <a:buFont typeface="Helvetica Neue"/>
              <a:buNone/>
              <a:defRPr b="1" i="0" sz="7500" u="none" cap="none" strike="noStrike">
                <a:solidFill>
                  <a:srgbClr val="24238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7500"/>
              <a:buFont typeface="Helvetica Neue"/>
              <a:buNone/>
              <a:defRPr b="1" i="0" sz="7500" u="none" cap="none" strike="noStrike">
                <a:solidFill>
                  <a:srgbClr val="24238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325" name="Google Shape;325;g2d8b4e3bc30_0_194"/>
          <p:cNvSpPr txBox="1"/>
          <p:nvPr>
            <p:ph idx="2" type="title"/>
          </p:nvPr>
        </p:nvSpPr>
        <p:spPr>
          <a:xfrm>
            <a:off x="395875" y="4457100"/>
            <a:ext cx="5820600" cy="29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b="0" i="0" sz="10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marR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b="1" i="0" sz="10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lvl="2" marR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b="1" i="0" sz="10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lvl="3" marR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b="1" i="0" sz="10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lvl="4" marR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b="1" i="0" sz="10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lvl="5" marR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b="1" i="0" sz="10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lvl="6" marR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b="1" i="0" sz="10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lvl="7" marR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b="1" i="0" sz="10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lvl="8" marR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b="1" i="0" sz="10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/>
        </p:txBody>
      </p:sp>
      <p:pic>
        <p:nvPicPr>
          <p:cNvPr id="326" name="Google Shape;326;g2d8b4e3bc30_0_19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89038" y="411392"/>
            <a:ext cx="2845117" cy="29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Yellow">
  <p:cSld name="TITLE_1_2_1">
    <p:bg>
      <p:bgPr>
        <a:solidFill>
          <a:srgbClr val="5370E7"/>
        </a:solidFill>
      </p:bgPr>
    </p:bg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2d8b4e3bc30_0_198"/>
          <p:cNvSpPr txBox="1"/>
          <p:nvPr>
            <p:ph type="title"/>
          </p:nvPr>
        </p:nvSpPr>
        <p:spPr>
          <a:xfrm>
            <a:off x="395875" y="1180700"/>
            <a:ext cx="5948100" cy="28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Font typeface="Inter Tight"/>
              <a:buNone/>
              <a:defRPr b="1" i="0" sz="75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marR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Font typeface="Helvetica Neue"/>
              <a:buNone/>
              <a:defRPr b="1" i="0" sz="75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Font typeface="Helvetica Neue"/>
              <a:buNone/>
              <a:defRPr b="1" i="0" sz="75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Font typeface="Helvetica Neue"/>
              <a:buNone/>
              <a:defRPr b="1" i="0" sz="75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Font typeface="Helvetica Neue"/>
              <a:buNone/>
              <a:defRPr b="1" i="0" sz="75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Font typeface="Helvetica Neue"/>
              <a:buNone/>
              <a:defRPr b="1" i="0" sz="75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Font typeface="Helvetica Neue"/>
              <a:buNone/>
              <a:defRPr b="1" i="0" sz="75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Font typeface="Helvetica Neue"/>
              <a:buNone/>
              <a:defRPr b="1" i="0" sz="75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Font typeface="Helvetica Neue"/>
              <a:buNone/>
              <a:defRPr b="1" i="0" sz="75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329" name="Google Shape;329;g2d8b4e3bc30_0_198"/>
          <p:cNvSpPr txBox="1"/>
          <p:nvPr>
            <p:ph idx="2" type="title"/>
          </p:nvPr>
        </p:nvSpPr>
        <p:spPr>
          <a:xfrm>
            <a:off x="395875" y="4457100"/>
            <a:ext cx="5820600" cy="29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b="0" i="0" sz="10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marR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b="1" i="0" sz="10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lvl="2" marR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b="1" i="0" sz="10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lvl="3" marR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b="1" i="0" sz="10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lvl="4" marR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b="1" i="0" sz="10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lvl="5" marR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b="1" i="0" sz="10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lvl="6" marR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b="1" i="0" sz="10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lvl="7" marR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b="1" i="0" sz="10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lvl="8" marR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b="1" i="0" sz="10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/>
        </p:txBody>
      </p:sp>
      <p:pic>
        <p:nvPicPr>
          <p:cNvPr id="330" name="Google Shape;330;g2d8b4e3bc30_0_19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89000" y="411400"/>
            <a:ext cx="2845189" cy="29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 + copy">
  <p:cSld name="TITLE_1_1_6"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2d8b4e3bc30_0_202"/>
          <p:cNvSpPr txBox="1"/>
          <p:nvPr>
            <p:ph type="title"/>
          </p:nvPr>
        </p:nvSpPr>
        <p:spPr>
          <a:xfrm>
            <a:off x="459600" y="442475"/>
            <a:ext cx="4581600" cy="10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70E7"/>
              </a:buClr>
              <a:buSzPts val="3500"/>
              <a:buFont typeface="Inter Tight"/>
              <a:buNone/>
              <a:defRPr b="1" i="0" sz="3500" u="none" cap="none" strike="noStrike">
                <a:solidFill>
                  <a:srgbClr val="5370E7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/>
        </p:txBody>
      </p:sp>
      <p:sp>
        <p:nvSpPr>
          <p:cNvPr id="333" name="Google Shape;333;g2d8b4e3bc30_0_202"/>
          <p:cNvSpPr txBox="1"/>
          <p:nvPr>
            <p:ph idx="1" type="body"/>
          </p:nvPr>
        </p:nvSpPr>
        <p:spPr>
          <a:xfrm>
            <a:off x="459600" y="1796725"/>
            <a:ext cx="40668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2385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●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indent="-32385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○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indent="-32385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■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indent="-32385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●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indent="-32385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○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indent="-32385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■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indent="-32385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●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indent="-32385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○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indent="-32385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■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/>
        </p:txBody>
      </p:sp>
      <p:sp>
        <p:nvSpPr>
          <p:cNvPr id="334" name="Google Shape;334;g2d8b4e3bc30_0_202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b="0" i="0" sz="700" u="none" cap="none" strike="noStrike">
              <a:solidFill>
                <a:srgbClr val="242385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335" name="Google Shape;335;g2d8b4e3bc30_0_20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1851" y="4763701"/>
            <a:ext cx="1657303" cy="17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 + copy 2">
  <p:cSld name="TITLE_1_1_6_1">
    <p:bg>
      <p:bgPr>
        <a:solidFill>
          <a:srgbClr val="BE9BFF"/>
        </a:solidFill>
      </p:bgPr>
    </p:bg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2d8b4e3bc30_0_207"/>
          <p:cNvSpPr txBox="1"/>
          <p:nvPr>
            <p:ph type="title"/>
          </p:nvPr>
        </p:nvSpPr>
        <p:spPr>
          <a:xfrm>
            <a:off x="459600" y="442475"/>
            <a:ext cx="4581600" cy="10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3500"/>
              <a:buFont typeface="Inter Tight"/>
              <a:buNone/>
              <a:defRPr b="1" i="0" sz="3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/>
        </p:txBody>
      </p:sp>
      <p:sp>
        <p:nvSpPr>
          <p:cNvPr id="338" name="Google Shape;338;g2d8b4e3bc30_0_207"/>
          <p:cNvSpPr txBox="1"/>
          <p:nvPr>
            <p:ph idx="1" type="body"/>
          </p:nvPr>
        </p:nvSpPr>
        <p:spPr>
          <a:xfrm>
            <a:off x="459600" y="1796725"/>
            <a:ext cx="40668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2385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●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indent="-32385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○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indent="-32385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■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indent="-32385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●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indent="-32385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○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indent="-32385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■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indent="-32385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●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indent="-32385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○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indent="-32385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■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/>
        </p:txBody>
      </p:sp>
      <p:sp>
        <p:nvSpPr>
          <p:cNvPr id="339" name="Google Shape;339;g2d8b4e3bc30_0_207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b="0" i="0" sz="700" u="none" cap="none" strike="noStrike">
              <a:solidFill>
                <a:srgbClr val="242385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340" name="Google Shape;340;g2d8b4e3bc30_0_20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1851" y="4763701"/>
            <a:ext cx="1657303" cy="17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 + + Subhead + copy 2">
  <p:cSld name="TITLE_1_1_6_2_1">
    <p:bg>
      <p:bgPr>
        <a:solidFill>
          <a:srgbClr val="BE9BFF"/>
        </a:solidFill>
      </p:bgPr>
    </p:bg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2d8b4e3bc30_0_212"/>
          <p:cNvSpPr txBox="1"/>
          <p:nvPr>
            <p:ph idx="1" type="subTitle"/>
          </p:nvPr>
        </p:nvSpPr>
        <p:spPr>
          <a:xfrm>
            <a:off x="459600" y="1742563"/>
            <a:ext cx="3594600" cy="33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Tight"/>
              <a:buNone/>
              <a:defRPr b="1" i="0" sz="15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elvetica Neue"/>
              <a:buNone/>
              <a:defRPr b="1" i="0" sz="15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elvetica Neue"/>
              <a:buNone/>
              <a:defRPr b="1" i="0" sz="15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elvetica Neue"/>
              <a:buNone/>
              <a:defRPr b="1" i="0" sz="15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elvetica Neue"/>
              <a:buNone/>
              <a:defRPr b="1" i="0" sz="15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elvetica Neue"/>
              <a:buNone/>
              <a:defRPr b="1" i="0" sz="15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elvetica Neue"/>
              <a:buNone/>
              <a:defRPr b="1" i="0" sz="15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elvetica Neue"/>
              <a:buNone/>
              <a:defRPr b="1" i="0" sz="15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elvetica Neue"/>
              <a:buNone/>
              <a:defRPr b="1" i="0" sz="15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343" name="Google Shape;343;g2d8b4e3bc30_0_212"/>
          <p:cNvSpPr txBox="1"/>
          <p:nvPr>
            <p:ph type="title"/>
          </p:nvPr>
        </p:nvSpPr>
        <p:spPr>
          <a:xfrm>
            <a:off x="459600" y="442475"/>
            <a:ext cx="4581600" cy="10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3500"/>
              <a:buFont typeface="Inter Tight"/>
              <a:buNone/>
              <a:defRPr b="1" i="0" sz="3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/>
        </p:txBody>
      </p:sp>
      <p:sp>
        <p:nvSpPr>
          <p:cNvPr id="344" name="Google Shape;344;g2d8b4e3bc30_0_212"/>
          <p:cNvSpPr txBox="1"/>
          <p:nvPr>
            <p:ph idx="2" type="body"/>
          </p:nvPr>
        </p:nvSpPr>
        <p:spPr>
          <a:xfrm>
            <a:off x="459600" y="2330125"/>
            <a:ext cx="40668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2385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●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indent="-32385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○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indent="-32385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■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indent="-32385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●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indent="-32385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○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indent="-32385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■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indent="-32385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●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indent="-32385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○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indent="-32385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■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/>
        </p:txBody>
      </p:sp>
      <p:sp>
        <p:nvSpPr>
          <p:cNvPr id="345" name="Google Shape;345;g2d8b4e3bc30_0_212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b="0" i="0" sz="700" u="none" cap="none" strike="noStrike">
              <a:solidFill>
                <a:srgbClr val="242385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346" name="Google Shape;346;g2d8b4e3bc30_0_2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1851" y="4763701"/>
            <a:ext cx="1657303" cy="17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 + + Subhead + copy dark">
  <p:cSld name="TITLE_1_1_6_2_1_1">
    <p:bg>
      <p:bgPr>
        <a:solidFill>
          <a:srgbClr val="242385"/>
        </a:solidFill>
      </p:bgPr>
    </p:bg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2d8b4e3bc30_0_218"/>
          <p:cNvSpPr txBox="1"/>
          <p:nvPr>
            <p:ph idx="1" type="subTitle"/>
          </p:nvPr>
        </p:nvSpPr>
        <p:spPr>
          <a:xfrm>
            <a:off x="459600" y="1742563"/>
            <a:ext cx="3594600" cy="33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70E7"/>
              </a:buClr>
              <a:buSzPts val="1500"/>
              <a:buFont typeface="Inter Tight"/>
              <a:buNone/>
              <a:defRPr b="1" i="0" sz="1500" u="none" cap="none" strike="noStrike">
                <a:solidFill>
                  <a:srgbClr val="5370E7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None/>
              <a:defRPr b="1" i="0" sz="1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None/>
              <a:defRPr b="1" i="0" sz="1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None/>
              <a:defRPr b="1" i="0" sz="1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None/>
              <a:defRPr b="1" i="0" sz="1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None/>
              <a:defRPr b="1" i="0" sz="1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None/>
              <a:defRPr b="1" i="0" sz="1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None/>
              <a:defRPr b="1" i="0" sz="1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None/>
              <a:defRPr b="1" i="0" sz="1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349" name="Google Shape;349;g2d8b4e3bc30_0_218"/>
          <p:cNvSpPr txBox="1"/>
          <p:nvPr>
            <p:ph type="title"/>
          </p:nvPr>
        </p:nvSpPr>
        <p:spPr>
          <a:xfrm>
            <a:off x="459600" y="442475"/>
            <a:ext cx="4581600" cy="10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Inter Tight"/>
              <a:buNone/>
              <a:defRPr b="1" i="0" sz="35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b="1" i="0" sz="14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b="1" i="0" sz="14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b="1" i="0" sz="14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b="1" i="0" sz="14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b="1" i="0" sz="14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b="1" i="0" sz="14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b="1" i="0" sz="14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b="1" i="0" sz="14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/>
        </p:txBody>
      </p:sp>
      <p:sp>
        <p:nvSpPr>
          <p:cNvPr id="350" name="Google Shape;350;g2d8b4e3bc30_0_218"/>
          <p:cNvSpPr txBox="1"/>
          <p:nvPr>
            <p:ph idx="2" type="body"/>
          </p:nvPr>
        </p:nvSpPr>
        <p:spPr>
          <a:xfrm>
            <a:off x="459600" y="2330125"/>
            <a:ext cx="40668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2385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Tight"/>
              <a:buChar char="●"/>
              <a:defRPr b="0" i="0" sz="15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indent="-32385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Tight"/>
              <a:buChar char="○"/>
              <a:defRPr b="0" i="0" sz="15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indent="-32385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Tight"/>
              <a:buChar char="■"/>
              <a:defRPr b="0" i="0" sz="15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indent="-32385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Tight"/>
              <a:buChar char="●"/>
              <a:defRPr b="0" i="0" sz="15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indent="-32385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Tight"/>
              <a:buChar char="○"/>
              <a:defRPr b="0" i="0" sz="15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indent="-32385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Tight"/>
              <a:buChar char="■"/>
              <a:defRPr b="0" i="0" sz="15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indent="-32385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Tight"/>
              <a:buChar char="●"/>
              <a:defRPr b="0" i="0" sz="15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indent="-32385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Tight"/>
              <a:buChar char="○"/>
              <a:defRPr b="0" i="0" sz="15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indent="-32385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Tight"/>
              <a:buChar char="■"/>
              <a:defRPr b="0" i="0" sz="15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/>
        </p:txBody>
      </p:sp>
      <p:sp>
        <p:nvSpPr>
          <p:cNvPr id="351" name="Google Shape;351;g2d8b4e3bc30_0_218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b="0" i="0" sz="700" u="none" cap="none" strike="noStrike">
              <a:solidFill>
                <a:schemeClr val="lt1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352" name="Google Shape;352;g2d8b4e3bc30_0_2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5550" y="4764477"/>
            <a:ext cx="1649889" cy="17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small purple">
  <p:cSld name="TITLE_1_1_5">
    <p:bg>
      <p:bgPr>
        <a:solidFill>
          <a:srgbClr val="BE9BFF"/>
        </a:solidFill>
      </p:bgPr>
    </p:bg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2d8b4e3bc30_0_224"/>
          <p:cNvSpPr/>
          <p:nvPr>
            <p:ph idx="2" type="pic"/>
          </p:nvPr>
        </p:nvSpPr>
        <p:spPr>
          <a:xfrm>
            <a:off x="4555000" y="0"/>
            <a:ext cx="45891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355" name="Google Shape;355;g2d8b4e3bc30_0_224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b="0" i="0" sz="700" u="none" cap="none" strike="noStrike">
              <a:solidFill>
                <a:srgbClr val="242385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356" name="Google Shape;356;g2d8b4e3bc30_0_2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1851" y="4763701"/>
            <a:ext cx="1657303" cy="17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small white">
  <p:cSld name="TITLE_1_1_5_2">
    <p:bg>
      <p:bgPr>
        <a:solidFill>
          <a:schemeClr val="lt1"/>
        </a:solidFill>
      </p:bgPr>
    </p:bg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2d8b4e3bc30_0_228"/>
          <p:cNvSpPr/>
          <p:nvPr>
            <p:ph idx="2" type="pic"/>
          </p:nvPr>
        </p:nvSpPr>
        <p:spPr>
          <a:xfrm>
            <a:off x="4555000" y="0"/>
            <a:ext cx="45891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359" name="Google Shape;359;g2d8b4e3bc30_0_228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b="0" i="0" sz="700" u="none" cap="none" strike="noStrike">
              <a:solidFill>
                <a:srgbClr val="242385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360" name="Google Shape;360;g2d8b4e3bc30_0_2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1851" y="4763701"/>
            <a:ext cx="1657303" cy="17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38" Type="http://schemas.openxmlformats.org/officeDocument/2006/relationships/theme" Target="../theme/theme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57.xml"/><Relationship Id="rId22" Type="http://schemas.openxmlformats.org/officeDocument/2006/relationships/slideLayout" Target="../slideLayouts/slideLayout59.xml"/><Relationship Id="rId21" Type="http://schemas.openxmlformats.org/officeDocument/2006/relationships/slideLayout" Target="../slideLayouts/slideLayout58.xml"/><Relationship Id="rId24" Type="http://schemas.openxmlformats.org/officeDocument/2006/relationships/slideLayout" Target="../slideLayouts/slideLayout61.xml"/><Relationship Id="rId23" Type="http://schemas.openxmlformats.org/officeDocument/2006/relationships/slideLayout" Target="../slideLayouts/slideLayout60.xml"/><Relationship Id="rId1" Type="http://schemas.openxmlformats.org/officeDocument/2006/relationships/slideLayout" Target="../slideLayouts/slideLayout38.xml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6.xml"/><Relationship Id="rId26" Type="http://schemas.openxmlformats.org/officeDocument/2006/relationships/slideLayout" Target="../slideLayouts/slideLayout63.xml"/><Relationship Id="rId25" Type="http://schemas.openxmlformats.org/officeDocument/2006/relationships/slideLayout" Target="../slideLayouts/slideLayout62.xml"/><Relationship Id="rId28" Type="http://schemas.openxmlformats.org/officeDocument/2006/relationships/slideLayout" Target="../slideLayouts/slideLayout65.xml"/><Relationship Id="rId27" Type="http://schemas.openxmlformats.org/officeDocument/2006/relationships/slideLayout" Target="../slideLayouts/slideLayout64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29" Type="http://schemas.openxmlformats.org/officeDocument/2006/relationships/slideLayout" Target="../slideLayouts/slideLayout66.xml"/><Relationship Id="rId7" Type="http://schemas.openxmlformats.org/officeDocument/2006/relationships/slideLayout" Target="../slideLayouts/slideLayout44.xml"/><Relationship Id="rId8" Type="http://schemas.openxmlformats.org/officeDocument/2006/relationships/slideLayout" Target="../slideLayouts/slideLayout45.xml"/><Relationship Id="rId31" Type="http://schemas.openxmlformats.org/officeDocument/2006/relationships/slideLayout" Target="../slideLayouts/slideLayout68.xml"/><Relationship Id="rId30" Type="http://schemas.openxmlformats.org/officeDocument/2006/relationships/slideLayout" Target="../slideLayouts/slideLayout67.xml"/><Relationship Id="rId11" Type="http://schemas.openxmlformats.org/officeDocument/2006/relationships/slideLayout" Target="../slideLayouts/slideLayout48.xml"/><Relationship Id="rId33" Type="http://schemas.openxmlformats.org/officeDocument/2006/relationships/slideLayout" Target="../slideLayouts/slideLayout70.xml"/><Relationship Id="rId10" Type="http://schemas.openxmlformats.org/officeDocument/2006/relationships/slideLayout" Target="../slideLayouts/slideLayout47.xml"/><Relationship Id="rId32" Type="http://schemas.openxmlformats.org/officeDocument/2006/relationships/slideLayout" Target="../slideLayouts/slideLayout69.xml"/><Relationship Id="rId13" Type="http://schemas.openxmlformats.org/officeDocument/2006/relationships/slideLayout" Target="../slideLayouts/slideLayout50.xml"/><Relationship Id="rId35" Type="http://schemas.openxmlformats.org/officeDocument/2006/relationships/slideLayout" Target="../slideLayouts/slideLayout72.xml"/><Relationship Id="rId12" Type="http://schemas.openxmlformats.org/officeDocument/2006/relationships/slideLayout" Target="../slideLayouts/slideLayout49.xml"/><Relationship Id="rId34" Type="http://schemas.openxmlformats.org/officeDocument/2006/relationships/slideLayout" Target="../slideLayouts/slideLayout71.xml"/><Relationship Id="rId15" Type="http://schemas.openxmlformats.org/officeDocument/2006/relationships/slideLayout" Target="../slideLayouts/slideLayout52.xml"/><Relationship Id="rId37" Type="http://schemas.openxmlformats.org/officeDocument/2006/relationships/slideLayout" Target="../slideLayouts/slideLayout74.xml"/><Relationship Id="rId14" Type="http://schemas.openxmlformats.org/officeDocument/2006/relationships/slideLayout" Target="../slideLayouts/slideLayout51.xml"/><Relationship Id="rId36" Type="http://schemas.openxmlformats.org/officeDocument/2006/relationships/slideLayout" Target="../slideLayouts/slideLayout73.xml"/><Relationship Id="rId17" Type="http://schemas.openxmlformats.org/officeDocument/2006/relationships/slideLayout" Target="../slideLayouts/slideLayout54.xml"/><Relationship Id="rId16" Type="http://schemas.openxmlformats.org/officeDocument/2006/relationships/slideLayout" Target="../slideLayouts/slideLayout53.xml"/><Relationship Id="rId38" Type="http://schemas.openxmlformats.org/officeDocument/2006/relationships/theme" Target="../theme/theme1.xml"/><Relationship Id="rId19" Type="http://schemas.openxmlformats.org/officeDocument/2006/relationships/slideLayout" Target="../slideLayouts/slideLayout56.xml"/><Relationship Id="rId18" Type="http://schemas.openxmlformats.org/officeDocument/2006/relationships/slideLayout" Target="../slideLayouts/slideLayout55.xml"/></Relationships>
</file>

<file path=ppt/slideMasters/_rels/slideMaster3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94.xml"/><Relationship Id="rId22" Type="http://schemas.openxmlformats.org/officeDocument/2006/relationships/slideLayout" Target="../slideLayouts/slideLayout96.xml"/><Relationship Id="rId21" Type="http://schemas.openxmlformats.org/officeDocument/2006/relationships/slideLayout" Target="../slideLayouts/slideLayout95.xml"/><Relationship Id="rId24" Type="http://schemas.openxmlformats.org/officeDocument/2006/relationships/slideLayout" Target="../slideLayouts/slideLayout98.xml"/><Relationship Id="rId23" Type="http://schemas.openxmlformats.org/officeDocument/2006/relationships/slideLayout" Target="../slideLayouts/slideLayout97.xml"/><Relationship Id="rId1" Type="http://schemas.openxmlformats.org/officeDocument/2006/relationships/slideLayout" Target="../slideLayouts/slideLayout75.xml"/><Relationship Id="rId2" Type="http://schemas.openxmlformats.org/officeDocument/2006/relationships/slideLayout" Target="../slideLayouts/slideLayout76.xml"/><Relationship Id="rId3" Type="http://schemas.openxmlformats.org/officeDocument/2006/relationships/slideLayout" Target="../slideLayouts/slideLayout77.xml"/><Relationship Id="rId4" Type="http://schemas.openxmlformats.org/officeDocument/2006/relationships/slideLayout" Target="../slideLayouts/slideLayout78.xml"/><Relationship Id="rId9" Type="http://schemas.openxmlformats.org/officeDocument/2006/relationships/slideLayout" Target="../slideLayouts/slideLayout83.xml"/><Relationship Id="rId26" Type="http://schemas.openxmlformats.org/officeDocument/2006/relationships/slideLayout" Target="../slideLayouts/slideLayout100.xml"/><Relationship Id="rId25" Type="http://schemas.openxmlformats.org/officeDocument/2006/relationships/slideLayout" Target="../slideLayouts/slideLayout99.xml"/><Relationship Id="rId28" Type="http://schemas.openxmlformats.org/officeDocument/2006/relationships/slideLayout" Target="../slideLayouts/slideLayout102.xml"/><Relationship Id="rId27" Type="http://schemas.openxmlformats.org/officeDocument/2006/relationships/slideLayout" Target="../slideLayouts/slideLayout101.xml"/><Relationship Id="rId5" Type="http://schemas.openxmlformats.org/officeDocument/2006/relationships/slideLayout" Target="../slideLayouts/slideLayout79.xml"/><Relationship Id="rId6" Type="http://schemas.openxmlformats.org/officeDocument/2006/relationships/slideLayout" Target="../slideLayouts/slideLayout80.xml"/><Relationship Id="rId29" Type="http://schemas.openxmlformats.org/officeDocument/2006/relationships/slideLayout" Target="../slideLayouts/slideLayout103.xml"/><Relationship Id="rId7" Type="http://schemas.openxmlformats.org/officeDocument/2006/relationships/slideLayout" Target="../slideLayouts/slideLayout81.xml"/><Relationship Id="rId8" Type="http://schemas.openxmlformats.org/officeDocument/2006/relationships/slideLayout" Target="../slideLayouts/slideLayout82.xml"/><Relationship Id="rId31" Type="http://schemas.openxmlformats.org/officeDocument/2006/relationships/slideLayout" Target="../slideLayouts/slideLayout105.xml"/><Relationship Id="rId30" Type="http://schemas.openxmlformats.org/officeDocument/2006/relationships/slideLayout" Target="../slideLayouts/slideLayout104.xml"/><Relationship Id="rId11" Type="http://schemas.openxmlformats.org/officeDocument/2006/relationships/slideLayout" Target="../slideLayouts/slideLayout85.xml"/><Relationship Id="rId33" Type="http://schemas.openxmlformats.org/officeDocument/2006/relationships/slideLayout" Target="../slideLayouts/slideLayout107.xml"/><Relationship Id="rId10" Type="http://schemas.openxmlformats.org/officeDocument/2006/relationships/slideLayout" Target="../slideLayouts/slideLayout84.xml"/><Relationship Id="rId32" Type="http://schemas.openxmlformats.org/officeDocument/2006/relationships/slideLayout" Target="../slideLayouts/slideLayout106.xml"/><Relationship Id="rId13" Type="http://schemas.openxmlformats.org/officeDocument/2006/relationships/slideLayout" Target="../slideLayouts/slideLayout87.xml"/><Relationship Id="rId35" Type="http://schemas.openxmlformats.org/officeDocument/2006/relationships/slideLayout" Target="../slideLayouts/slideLayout109.xml"/><Relationship Id="rId12" Type="http://schemas.openxmlformats.org/officeDocument/2006/relationships/slideLayout" Target="../slideLayouts/slideLayout86.xml"/><Relationship Id="rId34" Type="http://schemas.openxmlformats.org/officeDocument/2006/relationships/slideLayout" Target="../slideLayouts/slideLayout108.xml"/><Relationship Id="rId15" Type="http://schemas.openxmlformats.org/officeDocument/2006/relationships/slideLayout" Target="../slideLayouts/slideLayout89.xml"/><Relationship Id="rId37" Type="http://schemas.openxmlformats.org/officeDocument/2006/relationships/slideLayout" Target="../slideLayouts/slideLayout111.xml"/><Relationship Id="rId14" Type="http://schemas.openxmlformats.org/officeDocument/2006/relationships/slideLayout" Target="../slideLayouts/slideLayout88.xml"/><Relationship Id="rId36" Type="http://schemas.openxmlformats.org/officeDocument/2006/relationships/slideLayout" Target="../slideLayouts/slideLayout110.xml"/><Relationship Id="rId17" Type="http://schemas.openxmlformats.org/officeDocument/2006/relationships/slideLayout" Target="../slideLayouts/slideLayout91.xml"/><Relationship Id="rId16" Type="http://schemas.openxmlformats.org/officeDocument/2006/relationships/slideLayout" Target="../slideLayouts/slideLayout90.xml"/><Relationship Id="rId38" Type="http://schemas.openxmlformats.org/officeDocument/2006/relationships/theme" Target="../theme/theme4.xml"/><Relationship Id="rId19" Type="http://schemas.openxmlformats.org/officeDocument/2006/relationships/slideLayout" Target="../slideLayouts/slideLayout93.xml"/><Relationship Id="rId18" Type="http://schemas.openxmlformats.org/officeDocument/2006/relationships/slideLayout" Target="../slideLayouts/slideLayout9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  <p:sldLayoutId id="2147483700" r:id="rId14"/>
    <p:sldLayoutId id="2147483701" r:id="rId15"/>
    <p:sldLayoutId id="2147483702" r:id="rId16"/>
    <p:sldLayoutId id="2147483703" r:id="rId17"/>
    <p:sldLayoutId id="2147483704" r:id="rId18"/>
    <p:sldLayoutId id="2147483705" r:id="rId19"/>
    <p:sldLayoutId id="2147483706" r:id="rId20"/>
    <p:sldLayoutId id="2147483707" r:id="rId21"/>
    <p:sldLayoutId id="2147483708" r:id="rId22"/>
    <p:sldLayoutId id="2147483709" r:id="rId23"/>
    <p:sldLayoutId id="2147483710" r:id="rId24"/>
    <p:sldLayoutId id="2147483711" r:id="rId25"/>
    <p:sldLayoutId id="2147483712" r:id="rId26"/>
    <p:sldLayoutId id="2147483713" r:id="rId27"/>
    <p:sldLayoutId id="2147483714" r:id="rId28"/>
    <p:sldLayoutId id="2147483715" r:id="rId29"/>
    <p:sldLayoutId id="2147483716" r:id="rId30"/>
    <p:sldLayoutId id="2147483717" r:id="rId31"/>
    <p:sldLayoutId id="2147483718" r:id="rId32"/>
    <p:sldLayoutId id="2147483719" r:id="rId33"/>
    <p:sldLayoutId id="2147483720" r:id="rId34"/>
    <p:sldLayoutId id="2147483721" r:id="rId35"/>
    <p:sldLayoutId id="2147483722" r:id="rId36"/>
    <p:sldLayoutId id="2147483723" r:id="rId3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  <p:sldLayoutId id="2147483736" r:id="rId12"/>
    <p:sldLayoutId id="2147483737" r:id="rId13"/>
    <p:sldLayoutId id="2147483738" r:id="rId14"/>
    <p:sldLayoutId id="2147483739" r:id="rId15"/>
    <p:sldLayoutId id="2147483740" r:id="rId16"/>
    <p:sldLayoutId id="2147483741" r:id="rId17"/>
    <p:sldLayoutId id="2147483742" r:id="rId18"/>
    <p:sldLayoutId id="2147483743" r:id="rId19"/>
    <p:sldLayoutId id="2147483744" r:id="rId20"/>
    <p:sldLayoutId id="2147483745" r:id="rId21"/>
    <p:sldLayoutId id="2147483746" r:id="rId22"/>
    <p:sldLayoutId id="2147483747" r:id="rId23"/>
    <p:sldLayoutId id="2147483748" r:id="rId24"/>
    <p:sldLayoutId id="2147483749" r:id="rId25"/>
    <p:sldLayoutId id="2147483750" r:id="rId26"/>
    <p:sldLayoutId id="2147483751" r:id="rId27"/>
    <p:sldLayoutId id="2147483752" r:id="rId28"/>
    <p:sldLayoutId id="2147483753" r:id="rId29"/>
    <p:sldLayoutId id="2147483754" r:id="rId30"/>
    <p:sldLayoutId id="2147483755" r:id="rId31"/>
    <p:sldLayoutId id="2147483756" r:id="rId32"/>
    <p:sldLayoutId id="2147483757" r:id="rId33"/>
    <p:sldLayoutId id="2147483758" r:id="rId34"/>
    <p:sldLayoutId id="2147483759" r:id="rId35"/>
    <p:sldLayoutId id="2147483760" r:id="rId36"/>
    <p:sldLayoutId id="2147483761" r:id="rId3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6.png"/><Relationship Id="rId4" Type="http://schemas.openxmlformats.org/officeDocument/2006/relationships/image" Target="../media/image3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6.png"/><Relationship Id="rId4" Type="http://schemas.openxmlformats.org/officeDocument/2006/relationships/hyperlink" Target="https://matplotlib.org/stable/plot_types/index.html" TargetMode="External"/><Relationship Id="rId9" Type="http://schemas.openxmlformats.org/officeDocument/2006/relationships/hyperlink" Target="https://seaborn.pydata.org/" TargetMode="External"/><Relationship Id="rId5" Type="http://schemas.openxmlformats.org/officeDocument/2006/relationships/hyperlink" Target="https://seaborn.pydata.org/" TargetMode="External"/><Relationship Id="rId6" Type="http://schemas.openxmlformats.org/officeDocument/2006/relationships/image" Target="../media/image32.png"/><Relationship Id="rId7" Type="http://schemas.openxmlformats.org/officeDocument/2006/relationships/image" Target="../media/image29.png"/><Relationship Id="rId8" Type="http://schemas.openxmlformats.org/officeDocument/2006/relationships/image" Target="../media/image25.png"/><Relationship Id="rId10" Type="http://schemas.openxmlformats.org/officeDocument/2006/relationships/hyperlink" Target="https://matplotlib.org/stable/plot_types/index.html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6.png"/><Relationship Id="rId4" Type="http://schemas.openxmlformats.org/officeDocument/2006/relationships/hyperlink" Target="https://plotly.com/python/" TargetMode="External"/><Relationship Id="rId9" Type="http://schemas.openxmlformats.org/officeDocument/2006/relationships/hyperlink" Target="https://d3js.org/what-is-d3" TargetMode="External"/><Relationship Id="rId5" Type="http://schemas.openxmlformats.org/officeDocument/2006/relationships/hyperlink" Target="https://altair-viz.github.io/" TargetMode="External"/><Relationship Id="rId6" Type="http://schemas.openxmlformats.org/officeDocument/2006/relationships/hyperlink" Target="https://www.tableau.com/products" TargetMode="External"/><Relationship Id="rId7" Type="http://schemas.openxmlformats.org/officeDocument/2006/relationships/hyperlink" Target="https://www.microsoft.com/en-us/power-platform/products/power-bi" TargetMode="External"/><Relationship Id="rId8" Type="http://schemas.openxmlformats.org/officeDocument/2006/relationships/hyperlink" Target="https://www.rstudio.com/products/shiny/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6.png"/><Relationship Id="rId4" Type="http://schemas.openxmlformats.org/officeDocument/2006/relationships/hyperlink" Target="https://www.ncbi.nlm.nih.gov/nuccore/CP114337.1?report=graph&amp;rid=2VCJ430A016%5BCP114337.1%5D&amp;tracks=%5Bkey:sequence_track,name:Sequence,display_name:Sequence,id:STD1,category:Sequence,annots:Sequence,ShowLabel:true%5D%5Bkey:gene_model_track,CDSProductFeats:false%5D%5Bkey:alignment_track,name:other%20alignments,annots:NG%20Alignments%7CRefseq%20Alignments%7CGnomon%20Alignments%7CUnnamed,shown:false%5D&amp;v=3491:6145&amp;appname=ncbiblast&amp;link_loc=fromHSP" TargetMode="External"/><Relationship Id="rId5" Type="http://schemas.openxmlformats.org/officeDocument/2006/relationships/image" Target="../media/image24.png"/><Relationship Id="rId6" Type="http://schemas.openxmlformats.org/officeDocument/2006/relationships/hyperlink" Target="https://blast.ncbi.nlm.nih.gov/Blast.cgi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6.png"/><Relationship Id="rId4" Type="http://schemas.openxmlformats.org/officeDocument/2006/relationships/hyperlink" Target="https://www.nature.com/articles/s41598-017-15539-7" TargetMode="External"/><Relationship Id="rId5" Type="http://schemas.openxmlformats.org/officeDocument/2006/relationships/image" Target="../media/image2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6.png"/><Relationship Id="rId4" Type="http://schemas.openxmlformats.org/officeDocument/2006/relationships/image" Target="../media/image33.png"/><Relationship Id="rId5" Type="http://schemas.openxmlformats.org/officeDocument/2006/relationships/hyperlink" Target="https://www.ncbi.nlm.nih.gov/pmc/articles/PMC8657983/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6.png"/><Relationship Id="rId4" Type="http://schemas.openxmlformats.org/officeDocument/2006/relationships/hyperlink" Target="https://matplotlib.org/stable/plot_types/index.html" TargetMode="External"/><Relationship Id="rId5" Type="http://schemas.openxmlformats.org/officeDocument/2006/relationships/hyperlink" Target="https://seaborn.pydata.org/" TargetMode="External"/><Relationship Id="rId6" Type="http://schemas.openxmlformats.org/officeDocument/2006/relationships/hyperlink" Target="https://blast.ncbi.nlm.nih.gov/Blast.cgi" TargetMode="External"/><Relationship Id="rId7" Type="http://schemas.openxmlformats.org/officeDocument/2006/relationships/hyperlink" Target="https://www.nature.com/articles/s41598-017-15539-7" TargetMode="External"/><Relationship Id="rId8" Type="http://schemas.openxmlformats.org/officeDocument/2006/relationships/hyperlink" Target="https://www.ncbi.nlm.nih.gov/pmc/articles/PMC8657983/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1" name="Google Shape;411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39300" y="3752000"/>
            <a:ext cx="5286627" cy="108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4" name="Google Shape;484;g2d035497e22_0_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62100" y="4625050"/>
            <a:ext cx="1851650" cy="366850"/>
          </a:xfrm>
          <a:prstGeom prst="rect">
            <a:avLst/>
          </a:prstGeom>
          <a:noFill/>
          <a:ln>
            <a:noFill/>
          </a:ln>
        </p:spPr>
      </p:pic>
      <p:sp>
        <p:nvSpPr>
          <p:cNvPr id="485" name="Google Shape;485;g2d035497e22_0_29"/>
          <p:cNvSpPr txBox="1"/>
          <p:nvPr>
            <p:ph type="title"/>
          </p:nvPr>
        </p:nvSpPr>
        <p:spPr>
          <a:xfrm>
            <a:off x="459600" y="442475"/>
            <a:ext cx="7239600" cy="6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/>
              <a:t>What is the Data Science Process? </a:t>
            </a:r>
            <a:endParaRPr/>
          </a:p>
        </p:txBody>
      </p:sp>
      <p:sp>
        <p:nvSpPr>
          <p:cNvPr id="486" name="Google Shape;486;g2d035497e22_0_29"/>
          <p:cNvSpPr/>
          <p:nvPr/>
        </p:nvSpPr>
        <p:spPr>
          <a:xfrm>
            <a:off x="1251325" y="1084175"/>
            <a:ext cx="3099000" cy="366900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 cap="flat" cmpd="sng" w="19050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"/>
              <a:buFont typeface="Inter Tight"/>
              <a:buAutoNum type="arabicPeriod"/>
            </a:pPr>
            <a:r>
              <a:rPr lang="en">
                <a:solidFill>
                  <a:srgbClr val="B7B7B7"/>
                </a:solidFill>
                <a:latin typeface="Inter Tight"/>
                <a:ea typeface="Inter Tight"/>
                <a:cs typeface="Inter Tight"/>
                <a:sym typeface="Inter Tight"/>
              </a:rPr>
              <a:t>Understand the Problem</a:t>
            </a:r>
            <a:endParaRPr>
              <a:solidFill>
                <a:srgbClr val="B7B7B7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487" name="Google Shape;487;g2d035497e22_0_29"/>
          <p:cNvSpPr/>
          <p:nvPr/>
        </p:nvSpPr>
        <p:spPr>
          <a:xfrm>
            <a:off x="1251325" y="1632042"/>
            <a:ext cx="3099000" cy="366900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 cap="flat" cmpd="sng" w="19050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"/>
              <a:buFont typeface="Inter Tight"/>
              <a:buAutoNum type="arabicPeriod" startAt="2"/>
            </a:pPr>
            <a:r>
              <a:rPr lang="en">
                <a:solidFill>
                  <a:srgbClr val="B7B7B7"/>
                </a:solidFill>
                <a:latin typeface="Inter Tight"/>
                <a:ea typeface="Inter Tight"/>
                <a:cs typeface="Inter Tight"/>
                <a:sym typeface="Inter Tight"/>
              </a:rPr>
              <a:t>Gather Data</a:t>
            </a:r>
            <a:endParaRPr>
              <a:solidFill>
                <a:srgbClr val="B7B7B7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488" name="Google Shape;488;g2d035497e22_0_29"/>
          <p:cNvSpPr/>
          <p:nvPr/>
        </p:nvSpPr>
        <p:spPr>
          <a:xfrm>
            <a:off x="1251325" y="2179917"/>
            <a:ext cx="3099000" cy="3669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19050">
            <a:solidFill>
              <a:srgbClr val="674E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Tight"/>
              <a:buAutoNum type="arabicPeriod" startAt="3"/>
            </a:pPr>
            <a:r>
              <a:rPr lang="en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rPr>
              <a:t>Explore &amp; Analyze Data</a:t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489" name="Google Shape;489;g2d035497e22_0_29"/>
          <p:cNvSpPr/>
          <p:nvPr/>
        </p:nvSpPr>
        <p:spPr>
          <a:xfrm>
            <a:off x="1251325" y="2727767"/>
            <a:ext cx="3099000" cy="366900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 cap="flat" cmpd="sng" w="19050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"/>
              <a:buFont typeface="Inter Tight"/>
              <a:buAutoNum type="arabicPeriod" startAt="4"/>
            </a:pPr>
            <a:r>
              <a:rPr lang="en">
                <a:solidFill>
                  <a:srgbClr val="B7B7B7"/>
                </a:solidFill>
                <a:latin typeface="Inter Tight"/>
                <a:ea typeface="Inter Tight"/>
                <a:cs typeface="Inter Tight"/>
                <a:sym typeface="Inter Tight"/>
              </a:rPr>
              <a:t>Featurize Data</a:t>
            </a:r>
            <a:endParaRPr>
              <a:solidFill>
                <a:srgbClr val="B7B7B7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490" name="Google Shape;490;g2d035497e22_0_29"/>
          <p:cNvSpPr/>
          <p:nvPr/>
        </p:nvSpPr>
        <p:spPr>
          <a:xfrm>
            <a:off x="1251325" y="3275629"/>
            <a:ext cx="3099000" cy="366900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 cap="flat" cmpd="sng" w="19050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"/>
              <a:buFont typeface="Inter Tight"/>
              <a:buAutoNum type="arabicPeriod" startAt="5"/>
            </a:pPr>
            <a:r>
              <a:rPr lang="en">
                <a:solidFill>
                  <a:srgbClr val="B7B7B7"/>
                </a:solidFill>
                <a:latin typeface="Inter Tight"/>
                <a:ea typeface="Inter Tight"/>
                <a:cs typeface="Inter Tight"/>
                <a:sym typeface="Inter Tight"/>
              </a:rPr>
              <a:t>Model Building</a:t>
            </a:r>
            <a:endParaRPr>
              <a:solidFill>
                <a:srgbClr val="B7B7B7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491" name="Google Shape;491;g2d035497e22_0_29"/>
          <p:cNvSpPr/>
          <p:nvPr/>
        </p:nvSpPr>
        <p:spPr>
          <a:xfrm>
            <a:off x="1251325" y="3823479"/>
            <a:ext cx="3099000" cy="366900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 cap="flat" cmpd="sng" w="19050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"/>
              <a:buFont typeface="Inter Tight"/>
              <a:buAutoNum type="arabicPeriod" startAt="6"/>
            </a:pPr>
            <a:r>
              <a:rPr lang="en">
                <a:solidFill>
                  <a:srgbClr val="B7B7B7"/>
                </a:solidFill>
                <a:latin typeface="Inter Tight"/>
                <a:ea typeface="Inter Tight"/>
                <a:cs typeface="Inter Tight"/>
                <a:sym typeface="Inter Tight"/>
              </a:rPr>
              <a:t>Evaluate and Compare</a:t>
            </a:r>
            <a:endParaRPr>
              <a:solidFill>
                <a:srgbClr val="B7B7B7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492" name="Google Shape;492;g2d035497e22_0_29"/>
          <p:cNvSpPr/>
          <p:nvPr/>
        </p:nvSpPr>
        <p:spPr>
          <a:xfrm>
            <a:off x="5505925" y="4313904"/>
            <a:ext cx="3099000" cy="366900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 cap="flat" cmpd="sng" w="19050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"/>
              <a:buFont typeface="Inter Tight"/>
              <a:buAutoNum type="arabicPeriod" startAt="7"/>
            </a:pPr>
            <a:r>
              <a:rPr lang="en">
                <a:solidFill>
                  <a:srgbClr val="B7B7B7"/>
                </a:solidFill>
                <a:latin typeface="Inter Tight"/>
                <a:ea typeface="Inter Tight"/>
                <a:cs typeface="Inter Tight"/>
                <a:sym typeface="Inter Tight"/>
              </a:rPr>
              <a:t>Present Results</a:t>
            </a:r>
            <a:endParaRPr>
              <a:solidFill>
                <a:srgbClr val="B7B7B7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cxnSp>
        <p:nvCxnSpPr>
          <p:cNvPr id="493" name="Google Shape;493;g2d035497e22_0_29"/>
          <p:cNvCxnSpPr>
            <a:endCxn id="487" idx="0"/>
          </p:cNvCxnSpPr>
          <p:nvPr/>
        </p:nvCxnSpPr>
        <p:spPr>
          <a:xfrm>
            <a:off x="2800825" y="1451142"/>
            <a:ext cx="0" cy="180900"/>
          </a:xfrm>
          <a:prstGeom prst="straightConnector1">
            <a:avLst/>
          </a:prstGeom>
          <a:noFill/>
          <a:ln cap="flat" cmpd="sng" w="19050">
            <a:solidFill>
              <a:srgbClr val="CCCCCC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94" name="Google Shape;494;g2d035497e22_0_29"/>
          <p:cNvCxnSpPr>
            <a:endCxn id="488" idx="0"/>
          </p:cNvCxnSpPr>
          <p:nvPr/>
        </p:nvCxnSpPr>
        <p:spPr>
          <a:xfrm>
            <a:off x="2800825" y="1999017"/>
            <a:ext cx="0" cy="180900"/>
          </a:xfrm>
          <a:prstGeom prst="straightConnector1">
            <a:avLst/>
          </a:prstGeom>
          <a:noFill/>
          <a:ln cap="flat" cmpd="sng" w="19050">
            <a:solidFill>
              <a:srgbClr val="CCCCCC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95" name="Google Shape;495;g2d035497e22_0_29"/>
          <p:cNvCxnSpPr>
            <a:stCxn id="488" idx="2"/>
            <a:endCxn id="489" idx="0"/>
          </p:cNvCxnSpPr>
          <p:nvPr/>
        </p:nvCxnSpPr>
        <p:spPr>
          <a:xfrm>
            <a:off x="2800825" y="2546817"/>
            <a:ext cx="0" cy="180900"/>
          </a:xfrm>
          <a:prstGeom prst="straightConnector1">
            <a:avLst/>
          </a:prstGeom>
          <a:noFill/>
          <a:ln cap="flat" cmpd="sng" w="19050">
            <a:solidFill>
              <a:srgbClr val="CCCCCC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96" name="Google Shape;496;g2d035497e22_0_29"/>
          <p:cNvCxnSpPr>
            <a:endCxn id="490" idx="0"/>
          </p:cNvCxnSpPr>
          <p:nvPr/>
        </p:nvCxnSpPr>
        <p:spPr>
          <a:xfrm>
            <a:off x="2800825" y="3094729"/>
            <a:ext cx="0" cy="180900"/>
          </a:xfrm>
          <a:prstGeom prst="straightConnector1">
            <a:avLst/>
          </a:prstGeom>
          <a:noFill/>
          <a:ln cap="flat" cmpd="sng" w="19050">
            <a:solidFill>
              <a:srgbClr val="CCCCCC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97" name="Google Shape;497;g2d035497e22_0_29"/>
          <p:cNvCxnSpPr>
            <a:endCxn id="491" idx="0"/>
          </p:cNvCxnSpPr>
          <p:nvPr/>
        </p:nvCxnSpPr>
        <p:spPr>
          <a:xfrm>
            <a:off x="2800825" y="3642579"/>
            <a:ext cx="0" cy="180900"/>
          </a:xfrm>
          <a:prstGeom prst="straightConnector1">
            <a:avLst/>
          </a:prstGeom>
          <a:noFill/>
          <a:ln cap="flat" cmpd="sng" w="19050">
            <a:solidFill>
              <a:srgbClr val="CCCCCC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98" name="Google Shape;498;g2d035497e22_0_29"/>
          <p:cNvCxnSpPr>
            <a:endCxn id="486" idx="3"/>
          </p:cNvCxnSpPr>
          <p:nvPr/>
        </p:nvCxnSpPr>
        <p:spPr>
          <a:xfrm rot="-5400000">
            <a:off x="2980375" y="2636975"/>
            <a:ext cx="2739300" cy="600"/>
          </a:xfrm>
          <a:prstGeom prst="bentConnector4">
            <a:avLst>
              <a:gd fmla="val 280" name="adj1"/>
              <a:gd fmla="val 51104167" name="adj2"/>
            </a:avLst>
          </a:prstGeom>
          <a:noFill/>
          <a:ln cap="flat" cmpd="sng" w="19050">
            <a:solidFill>
              <a:srgbClr val="CCCCCC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99" name="Google Shape;499;g2d035497e22_0_29"/>
          <p:cNvCxnSpPr>
            <a:stCxn id="491" idx="2"/>
          </p:cNvCxnSpPr>
          <p:nvPr/>
        </p:nvCxnSpPr>
        <p:spPr>
          <a:xfrm flipH="1" rot="-5400000">
            <a:off x="4005325" y="2985879"/>
            <a:ext cx="296100" cy="2705100"/>
          </a:xfrm>
          <a:prstGeom prst="bentConnector2">
            <a:avLst/>
          </a:prstGeom>
          <a:noFill/>
          <a:ln cap="flat" cmpd="sng" w="19050">
            <a:solidFill>
              <a:srgbClr val="CCCCCC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00" name="Google Shape;500;g2d035497e22_0_29"/>
          <p:cNvSpPr txBox="1"/>
          <p:nvPr/>
        </p:nvSpPr>
        <p:spPr>
          <a:xfrm>
            <a:off x="4871625" y="2243200"/>
            <a:ext cx="3319500" cy="5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  <a:latin typeface="Inter Tight"/>
                <a:ea typeface="Inter Tight"/>
                <a:cs typeface="Inter Tight"/>
                <a:sym typeface="Inter Tight"/>
              </a:rPr>
              <a:t>Repeat as needed:</a:t>
            </a:r>
            <a:endParaRPr>
              <a:solidFill>
                <a:srgbClr val="B7B7B7"/>
              </a:solidFill>
              <a:latin typeface="Inter Tight"/>
              <a:ea typeface="Inter Tight"/>
              <a:cs typeface="Inter Tight"/>
              <a:sym typeface="Inter T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  <a:latin typeface="Inter Tight"/>
                <a:ea typeface="Inter Tight"/>
                <a:cs typeface="Inter Tight"/>
                <a:sym typeface="Inter Tight"/>
              </a:rPr>
              <a:t>Data Science is an iterative process</a:t>
            </a:r>
            <a:endParaRPr>
              <a:solidFill>
                <a:srgbClr val="B7B7B7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cxnSp>
        <p:nvCxnSpPr>
          <p:cNvPr id="501" name="Google Shape;501;g2d035497e22_0_29"/>
          <p:cNvCxnSpPr/>
          <p:nvPr/>
        </p:nvCxnSpPr>
        <p:spPr>
          <a:xfrm>
            <a:off x="4350325" y="1815492"/>
            <a:ext cx="317400" cy="0"/>
          </a:xfrm>
          <a:prstGeom prst="straightConnector1">
            <a:avLst/>
          </a:prstGeom>
          <a:noFill/>
          <a:ln cap="flat" cmpd="sng" w="19050">
            <a:solidFill>
              <a:srgbClr val="B7B7B7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502" name="Google Shape;502;g2d035497e22_0_29"/>
          <p:cNvCxnSpPr/>
          <p:nvPr/>
        </p:nvCxnSpPr>
        <p:spPr>
          <a:xfrm>
            <a:off x="4350325" y="2363367"/>
            <a:ext cx="306000" cy="0"/>
          </a:xfrm>
          <a:prstGeom prst="straightConnector1">
            <a:avLst/>
          </a:prstGeom>
          <a:noFill/>
          <a:ln cap="flat" cmpd="sng" w="19050">
            <a:solidFill>
              <a:srgbClr val="B7B7B7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503" name="Google Shape;503;g2d035497e22_0_29"/>
          <p:cNvCxnSpPr/>
          <p:nvPr/>
        </p:nvCxnSpPr>
        <p:spPr>
          <a:xfrm>
            <a:off x="4350325" y="2911217"/>
            <a:ext cx="317400" cy="0"/>
          </a:xfrm>
          <a:prstGeom prst="straightConnector1">
            <a:avLst/>
          </a:prstGeom>
          <a:noFill/>
          <a:ln cap="flat" cmpd="sng" w="19050">
            <a:solidFill>
              <a:srgbClr val="B7B7B7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504" name="Google Shape;504;g2d035497e22_0_29"/>
          <p:cNvCxnSpPr/>
          <p:nvPr/>
        </p:nvCxnSpPr>
        <p:spPr>
          <a:xfrm>
            <a:off x="4350325" y="3459079"/>
            <a:ext cx="317400" cy="0"/>
          </a:xfrm>
          <a:prstGeom prst="straightConnector1">
            <a:avLst/>
          </a:prstGeom>
          <a:noFill/>
          <a:ln cap="flat" cmpd="sng" w="19050">
            <a:solidFill>
              <a:srgbClr val="B7B7B7"/>
            </a:solidFill>
            <a:prstDash val="solid"/>
            <a:round/>
            <a:headEnd len="med" w="med" type="triangle"/>
            <a:tailEnd len="med" w="med" type="non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370E7"/>
        </a:solidFill>
      </p:bgPr>
    </p:bg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2f05efb4ab3_0_139"/>
          <p:cNvSpPr txBox="1"/>
          <p:nvPr/>
        </p:nvSpPr>
        <p:spPr>
          <a:xfrm>
            <a:off x="459600" y="671850"/>
            <a:ext cx="8262000" cy="43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Arial"/>
              <a:buNone/>
            </a:pPr>
            <a:r>
              <a:rPr b="1" lang="en" sz="7500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rPr>
              <a:t>QUIZ TIME  !? </a:t>
            </a:r>
            <a:endParaRPr b="1" sz="7500">
              <a:solidFill>
                <a:srgbClr val="242385"/>
              </a:solidFill>
              <a:latin typeface="Inter Tight"/>
              <a:ea typeface="Inter Tight"/>
              <a:cs typeface="Inter Tight"/>
              <a:sym typeface="Inter Tight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Arial"/>
              <a:buNone/>
            </a:pPr>
            <a:r>
              <a:rPr b="1" lang="en" sz="3300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rPr>
              <a:t>Why should we visualize data</a:t>
            </a:r>
            <a:r>
              <a:rPr b="1" lang="en" sz="3300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rPr>
              <a:t>?</a:t>
            </a:r>
            <a:endParaRPr b="1" sz="3300">
              <a:solidFill>
                <a:srgbClr val="242385"/>
              </a:solidFill>
              <a:latin typeface="Inter Tight"/>
              <a:ea typeface="Inter Tight"/>
              <a:cs typeface="Inter Tight"/>
              <a:sym typeface="Inter Tight"/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242385"/>
              </a:buClr>
              <a:buSzPts val="2100"/>
              <a:buFont typeface="Inter Tight"/>
              <a:buAutoNum type="alphaLcParenR"/>
            </a:pPr>
            <a:r>
              <a:rPr b="1" lang="en" sz="2100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rPr>
              <a:t>To make complex </a:t>
            </a:r>
            <a:r>
              <a:rPr b="1" lang="en" sz="2100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rPr>
              <a:t>patterns</a:t>
            </a:r>
            <a:r>
              <a:rPr b="1" lang="en" sz="2100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rPr>
              <a:t> easier to understand</a:t>
            </a:r>
            <a:endParaRPr b="1" sz="2100">
              <a:solidFill>
                <a:srgbClr val="242385"/>
              </a:solidFill>
              <a:latin typeface="Inter Tight"/>
              <a:ea typeface="Inter Tight"/>
              <a:cs typeface="Inter Tight"/>
              <a:sym typeface="Inter Tight"/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2100"/>
              <a:buFont typeface="Inter Tight"/>
              <a:buAutoNum type="alphaLcParenR"/>
            </a:pPr>
            <a:r>
              <a:rPr b="1" lang="en" sz="2100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rPr>
              <a:t>To help us form hypotheses </a:t>
            </a:r>
            <a:endParaRPr b="1" sz="2100">
              <a:solidFill>
                <a:srgbClr val="242385"/>
              </a:solidFill>
              <a:latin typeface="Inter Tight"/>
              <a:ea typeface="Inter Tight"/>
              <a:cs typeface="Inter Tight"/>
              <a:sym typeface="Inter Tight"/>
            </a:endParaRPr>
          </a:p>
          <a:p>
            <a:pPr indent="-3619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2100"/>
              <a:buFont typeface="Inter Tight"/>
              <a:buAutoNum type="alphaLcParenR"/>
            </a:pPr>
            <a:r>
              <a:rPr b="1" lang="en" sz="2100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rPr>
              <a:t>To hide or manipulate information</a:t>
            </a:r>
            <a:endParaRPr b="1" sz="2100">
              <a:solidFill>
                <a:srgbClr val="242385"/>
              </a:solidFill>
              <a:latin typeface="Inter Tight"/>
              <a:ea typeface="Inter Tight"/>
              <a:cs typeface="Inter Tight"/>
              <a:sym typeface="Inter Tight"/>
            </a:endParaRPr>
          </a:p>
          <a:p>
            <a:pPr indent="-3619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2100"/>
              <a:buFont typeface="Inter Tight"/>
              <a:buAutoNum type="alphaLcParenR"/>
            </a:pPr>
            <a:r>
              <a:rPr b="1" lang="en" sz="2100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rPr>
              <a:t>To summarize and present information to others</a:t>
            </a:r>
            <a:endParaRPr b="1" sz="2100">
              <a:solidFill>
                <a:srgbClr val="242385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510" name="Google Shape;510;g2f05efb4ab3_0_1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49975" y="4632350"/>
            <a:ext cx="1852052" cy="38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5" name="Google Shape;515;g2cec47c38dd_0_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62100" y="4625050"/>
            <a:ext cx="1851650" cy="366850"/>
          </a:xfrm>
          <a:prstGeom prst="rect">
            <a:avLst/>
          </a:prstGeom>
          <a:noFill/>
          <a:ln>
            <a:noFill/>
          </a:ln>
        </p:spPr>
      </p:pic>
      <p:sp>
        <p:nvSpPr>
          <p:cNvPr id="516" name="Google Shape;516;g2cec47c38dd_0_71"/>
          <p:cNvSpPr txBox="1"/>
          <p:nvPr>
            <p:ph type="title"/>
          </p:nvPr>
        </p:nvSpPr>
        <p:spPr>
          <a:xfrm>
            <a:off x="459600" y="442475"/>
            <a:ext cx="7239600" cy="6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/>
              <a:t>Why is EDA Important? </a:t>
            </a:r>
            <a:endParaRPr/>
          </a:p>
        </p:txBody>
      </p:sp>
      <p:pic>
        <p:nvPicPr>
          <p:cNvPr id="517" name="Google Shape;517;g2cec47c38dd_0_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63100" y="721675"/>
            <a:ext cx="3540874" cy="3540874"/>
          </a:xfrm>
          <a:prstGeom prst="rect">
            <a:avLst/>
          </a:prstGeom>
          <a:noFill/>
          <a:ln>
            <a:noFill/>
          </a:ln>
        </p:spPr>
      </p:pic>
      <p:sp>
        <p:nvSpPr>
          <p:cNvPr id="518" name="Google Shape;518;g2cec47c38dd_0_71"/>
          <p:cNvSpPr txBox="1"/>
          <p:nvPr/>
        </p:nvSpPr>
        <p:spPr>
          <a:xfrm>
            <a:off x="498500" y="1370850"/>
            <a:ext cx="4520400" cy="28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nter Tight"/>
              <a:buAutoNum type="arabicPeriod"/>
            </a:pPr>
            <a:r>
              <a:rPr lang="en" sz="1800">
                <a:latin typeface="Inter Tight"/>
                <a:ea typeface="Inter Tight"/>
                <a:cs typeface="Inter Tight"/>
                <a:sym typeface="Inter Tight"/>
              </a:rPr>
              <a:t>Data Quality</a:t>
            </a:r>
            <a:endParaRPr sz="1800">
              <a:latin typeface="Inter Tight"/>
              <a:ea typeface="Inter Tight"/>
              <a:cs typeface="Inter Tight"/>
              <a:sym typeface="Inter Tight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nter Tight"/>
              <a:buAutoNum type="arabicPeriod"/>
            </a:pPr>
            <a:r>
              <a:rPr lang="en" sz="1800">
                <a:latin typeface="Inter Tight"/>
                <a:ea typeface="Inter Tight"/>
                <a:cs typeface="Inter Tight"/>
                <a:sym typeface="Inter Tight"/>
              </a:rPr>
              <a:t>Understanding Patterns</a:t>
            </a:r>
            <a:endParaRPr sz="1800">
              <a:latin typeface="Inter Tight"/>
              <a:ea typeface="Inter Tight"/>
              <a:cs typeface="Inter Tight"/>
              <a:sym typeface="Inter Tight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nter Tight"/>
              <a:buAutoNum type="arabicPeriod"/>
            </a:pPr>
            <a:r>
              <a:rPr lang="en" sz="1800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rPr>
              <a:t>G</a:t>
            </a:r>
            <a:r>
              <a:rPr lang="en" sz="1800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rPr>
              <a:t>enerating Hypotheses</a:t>
            </a:r>
            <a:endParaRPr sz="1800">
              <a:latin typeface="Inter Tight"/>
              <a:ea typeface="Inter Tight"/>
              <a:cs typeface="Inter Tight"/>
              <a:sym typeface="Inter Tight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nter Tight"/>
              <a:buAutoNum type="arabicPeriod"/>
            </a:pPr>
            <a:r>
              <a:rPr lang="en" sz="1800">
                <a:latin typeface="Inter Tight"/>
                <a:ea typeface="Inter Tight"/>
                <a:cs typeface="Inter Tight"/>
                <a:sym typeface="Inter Tight"/>
              </a:rPr>
              <a:t>Informing Model Selection</a:t>
            </a:r>
            <a:endParaRPr sz="1800">
              <a:latin typeface="Inter Tight"/>
              <a:ea typeface="Inter Tight"/>
              <a:cs typeface="Inter Tight"/>
              <a:sym typeface="Inter Tight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nter Tight"/>
              <a:buAutoNum type="arabicPeriod"/>
            </a:pPr>
            <a:r>
              <a:rPr lang="en" sz="1800">
                <a:latin typeface="Inter Tight"/>
                <a:ea typeface="Inter Tight"/>
                <a:cs typeface="Inter Tight"/>
                <a:sym typeface="Inter Tight"/>
              </a:rPr>
              <a:t>Communicating Findings</a:t>
            </a:r>
            <a:endParaRPr sz="1800"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519" name="Google Shape;519;g2cec47c38dd_0_71"/>
          <p:cNvSpPr txBox="1"/>
          <p:nvPr/>
        </p:nvSpPr>
        <p:spPr>
          <a:xfrm>
            <a:off x="5477375" y="4327800"/>
            <a:ext cx="3540900" cy="2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ChatGPT can make some really misleading graphs</a:t>
            </a:r>
            <a:endParaRPr sz="11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4" name="Google Shape;524;g2d035497e22_0_10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62100" y="4625050"/>
            <a:ext cx="1851650" cy="366850"/>
          </a:xfrm>
          <a:prstGeom prst="rect">
            <a:avLst/>
          </a:prstGeom>
          <a:noFill/>
          <a:ln>
            <a:noFill/>
          </a:ln>
        </p:spPr>
      </p:pic>
      <p:sp>
        <p:nvSpPr>
          <p:cNvPr id="525" name="Google Shape;525;g2d035497e22_0_102"/>
          <p:cNvSpPr txBox="1"/>
          <p:nvPr>
            <p:ph type="title"/>
          </p:nvPr>
        </p:nvSpPr>
        <p:spPr>
          <a:xfrm>
            <a:off x="459600" y="442475"/>
            <a:ext cx="7239600" cy="6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/>
              <a:t>Best Practices</a:t>
            </a:r>
            <a:endParaRPr/>
          </a:p>
        </p:txBody>
      </p:sp>
      <p:sp>
        <p:nvSpPr>
          <p:cNvPr id="526" name="Google Shape;526;g2d035497e22_0_102"/>
          <p:cNvSpPr txBox="1"/>
          <p:nvPr/>
        </p:nvSpPr>
        <p:spPr>
          <a:xfrm>
            <a:off x="524600" y="1016200"/>
            <a:ext cx="7983600" cy="36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ter Tight"/>
                <a:ea typeface="Inter Tight"/>
                <a:cs typeface="Inter Tight"/>
                <a:sym typeface="Inter Tight"/>
              </a:rPr>
              <a:t>EDA approaches will inherently vary depending on the type of problem and data. </a:t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ter Tight"/>
                <a:ea typeface="Inter Tight"/>
                <a:cs typeface="Inter Tight"/>
                <a:sym typeface="Inter Tight"/>
              </a:rPr>
              <a:t>A few common best practices:</a:t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Inter Tight"/>
              <a:buChar char="-"/>
            </a:pPr>
            <a:r>
              <a:rPr lang="en">
                <a:latin typeface="Inter Tight"/>
                <a:ea typeface="Inter Tight"/>
                <a:cs typeface="Inter Tight"/>
                <a:sym typeface="Inter Tight"/>
              </a:rPr>
              <a:t>Take a manual look through your data </a:t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Inter Tight"/>
              <a:buChar char="-"/>
            </a:pPr>
            <a:r>
              <a:rPr lang="en">
                <a:latin typeface="Inter Tight"/>
                <a:ea typeface="Inter Tight"/>
                <a:cs typeface="Inter Tight"/>
                <a:sym typeface="Inter Tight"/>
              </a:rPr>
              <a:t>Summarize your descriptive statistics (missingness, counts, data types)</a:t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Inter Tight"/>
              <a:buChar char="-"/>
            </a:pPr>
            <a:r>
              <a:rPr lang="en">
                <a:latin typeface="Inter Tight"/>
                <a:ea typeface="Inter Tight"/>
                <a:cs typeface="Inter Tight"/>
                <a:sym typeface="Inter Tight"/>
              </a:rPr>
              <a:t>Use a combination of tables &amp; visualization</a:t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Inter Tight"/>
              <a:buChar char="-"/>
            </a:pPr>
            <a:r>
              <a:rPr lang="en">
                <a:latin typeface="Inter Tight"/>
                <a:ea typeface="Inter Tight"/>
                <a:cs typeface="Inter Tight"/>
                <a:sym typeface="Inter Tight"/>
              </a:rPr>
              <a:t>Don’t be afraid to iterate </a:t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ter Tight"/>
                <a:ea typeface="Inter Tight"/>
                <a:cs typeface="Inter Tight"/>
                <a:sym typeface="Inter Tight"/>
              </a:rPr>
              <a:t>When building a visualization also:</a:t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Inter Tight"/>
              <a:buChar char="-"/>
            </a:pPr>
            <a:r>
              <a:rPr lang="en">
                <a:latin typeface="Inter Tight"/>
                <a:ea typeface="Inter Tight"/>
                <a:cs typeface="Inter Tight"/>
                <a:sym typeface="Inter Tight"/>
              </a:rPr>
              <a:t>Think about your target audience (scientific vs consumer)</a:t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Inter Tight"/>
              <a:buChar char="-"/>
            </a:pPr>
            <a:r>
              <a:rPr lang="en">
                <a:latin typeface="Inter Tight"/>
                <a:ea typeface="Inter Tight"/>
                <a:cs typeface="Inter Tight"/>
                <a:sym typeface="Inter Tight"/>
              </a:rPr>
              <a:t>Formulate your question ahead of time</a:t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Inter Tight"/>
              <a:buChar char="-"/>
            </a:pPr>
            <a:r>
              <a:rPr lang="en">
                <a:latin typeface="Inter Tight"/>
                <a:ea typeface="Inter Tight"/>
                <a:cs typeface="Inter Tight"/>
                <a:sym typeface="Inter Tight"/>
              </a:rPr>
              <a:t>Decide which specific facet you’re trying to visualize (comparison, distribution, time series)</a:t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Inter Tight"/>
              <a:buChar char="-"/>
            </a:pPr>
            <a:r>
              <a:rPr lang="en">
                <a:latin typeface="Inter Tight"/>
                <a:ea typeface="Inter Tight"/>
                <a:cs typeface="Inter Tight"/>
                <a:sym typeface="Inter Tight"/>
              </a:rPr>
              <a:t>Make it understandable (always add titles, label your axes)</a:t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Inter Tight"/>
              <a:buChar char="-"/>
            </a:pPr>
            <a:r>
              <a:rPr lang="en">
                <a:latin typeface="Inter Tight"/>
                <a:ea typeface="Inter Tight"/>
                <a:cs typeface="Inter Tight"/>
                <a:sym typeface="Inter Tight"/>
              </a:rPr>
              <a:t>Summarize your interpretations</a:t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F5FF"/>
        </a:solidFill>
      </p:bgPr>
    </p:bg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2d035497e22_0_68"/>
          <p:cNvSpPr txBox="1"/>
          <p:nvPr/>
        </p:nvSpPr>
        <p:spPr>
          <a:xfrm>
            <a:off x="459600" y="505900"/>
            <a:ext cx="6210300" cy="18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Arial"/>
              <a:buNone/>
            </a:pPr>
            <a:r>
              <a:rPr b="1" lang="en" sz="7500">
                <a:solidFill>
                  <a:srgbClr val="5370E7"/>
                </a:solidFill>
                <a:latin typeface="Inter Tight"/>
                <a:ea typeface="Inter Tight"/>
                <a:cs typeface="Inter Tight"/>
                <a:sym typeface="Inter Tight"/>
              </a:rPr>
              <a:t>Python Libraries</a:t>
            </a:r>
            <a:endParaRPr b="1" i="0" sz="7500" u="none" cap="none" strike="noStrike">
              <a:solidFill>
                <a:srgbClr val="5370E7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532" name="Google Shape;532;g2d035497e22_0_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38300" y="4625050"/>
            <a:ext cx="1851650" cy="366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7" name="Google Shape;537;g2cdb5430bfc_0_2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62100" y="4625050"/>
            <a:ext cx="1851650" cy="366850"/>
          </a:xfrm>
          <a:prstGeom prst="rect">
            <a:avLst/>
          </a:prstGeom>
          <a:noFill/>
          <a:ln>
            <a:noFill/>
          </a:ln>
        </p:spPr>
      </p:pic>
      <p:sp>
        <p:nvSpPr>
          <p:cNvPr id="538" name="Google Shape;538;g2cdb5430bfc_0_213"/>
          <p:cNvSpPr txBox="1"/>
          <p:nvPr>
            <p:ph type="title"/>
          </p:nvPr>
        </p:nvSpPr>
        <p:spPr>
          <a:xfrm>
            <a:off x="459600" y="442475"/>
            <a:ext cx="5914200" cy="10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/>
              <a:t>Matplotlib &amp; Seaborn</a:t>
            </a:r>
            <a:endParaRPr/>
          </a:p>
        </p:txBody>
      </p:sp>
      <p:sp>
        <p:nvSpPr>
          <p:cNvPr id="539" name="Google Shape;539;g2cdb5430bfc_0_213"/>
          <p:cNvSpPr txBox="1"/>
          <p:nvPr/>
        </p:nvSpPr>
        <p:spPr>
          <a:xfrm>
            <a:off x="521150" y="1285850"/>
            <a:ext cx="4848900" cy="284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Inter Tight"/>
                <a:ea typeface="Inter Tight"/>
                <a:cs typeface="Inter Tight"/>
                <a:sym typeface="Inter Tight"/>
                <a:hlinkClick r:id="rId4"/>
              </a:rPr>
              <a:t>Matplotlib</a:t>
            </a:r>
            <a:r>
              <a:rPr lang="en">
                <a:latin typeface="Inter Tight"/>
                <a:ea typeface="Inter Tight"/>
                <a:cs typeface="Inter Tight"/>
                <a:sym typeface="Inter Tight"/>
              </a:rPr>
              <a:t> is the most ubiquitous plotting library for Python</a:t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Inter Tight"/>
              <a:buChar char="-"/>
            </a:pPr>
            <a:r>
              <a:rPr lang="en">
                <a:latin typeface="Inter Tight"/>
                <a:ea typeface="Inter Tight"/>
                <a:cs typeface="Inter Tight"/>
                <a:sym typeface="Inter Tight"/>
              </a:rPr>
              <a:t>Highly flexible</a:t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Inter Tight"/>
              <a:buChar char="-"/>
            </a:pPr>
            <a:r>
              <a:rPr lang="en">
                <a:latin typeface="Inter Tight"/>
                <a:ea typeface="Inter Tight"/>
                <a:cs typeface="Inter Tight"/>
                <a:sym typeface="Inter Tight"/>
              </a:rPr>
              <a:t>Low level</a:t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Inter Tight"/>
                <a:ea typeface="Inter Tight"/>
                <a:cs typeface="Inter Tight"/>
                <a:sym typeface="Inter Tight"/>
                <a:hlinkClick r:id="rId5"/>
              </a:rPr>
              <a:t>Seaborn</a:t>
            </a:r>
            <a:r>
              <a:rPr lang="en">
                <a:latin typeface="Inter Tight"/>
                <a:ea typeface="Inter Tight"/>
                <a:cs typeface="Inter Tight"/>
                <a:sym typeface="Inter Tight"/>
              </a:rPr>
              <a:t> is a fantastic extension to Matplotlib that provides a higher level interface for common statistical  </a:t>
            </a:r>
            <a:r>
              <a:rPr lang="en">
                <a:latin typeface="Inter Tight"/>
                <a:ea typeface="Inter Tight"/>
                <a:cs typeface="Inter Tight"/>
                <a:sym typeface="Inter Tight"/>
              </a:rPr>
              <a:t>visualizations</a:t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Inter Tight"/>
              <a:buChar char="-"/>
            </a:pPr>
            <a:r>
              <a:rPr lang="en">
                <a:latin typeface="Inter Tight"/>
                <a:ea typeface="Inter Tight"/>
                <a:cs typeface="Inter Tight"/>
                <a:sym typeface="Inter Tight"/>
              </a:rPr>
              <a:t>Easy interfaces</a:t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Inter Tight"/>
              <a:buChar char="-"/>
            </a:pPr>
            <a:r>
              <a:rPr lang="en">
                <a:latin typeface="Inter Tight"/>
                <a:ea typeface="Inter Tight"/>
                <a:cs typeface="Inter Tight"/>
                <a:sym typeface="Inter Tight"/>
              </a:rPr>
              <a:t>Attractive visuals</a:t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Inter Tight"/>
              <a:buChar char="-"/>
            </a:pPr>
            <a:r>
              <a:rPr lang="en">
                <a:latin typeface="Inter Tight"/>
                <a:ea typeface="Inter Tight"/>
                <a:cs typeface="Inter Tight"/>
                <a:sym typeface="Inter Tight"/>
              </a:rPr>
              <a:t>Good summarization</a:t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ter Tight"/>
                <a:ea typeface="Inter Tight"/>
                <a:cs typeface="Inter Tight"/>
                <a:sym typeface="Inter Tight"/>
              </a:rPr>
              <a:t>We’ll be leveraging both together in this workshop (see documentation for more details)</a:t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540" name="Google Shape;540;g2cdb5430bfc_0_213"/>
          <p:cNvPicPr preferRelativeResize="0"/>
          <p:nvPr/>
        </p:nvPicPr>
        <p:blipFill rotWithShape="1">
          <a:blip r:embed="rId6">
            <a:alphaModFix/>
          </a:blip>
          <a:srcRect b="0" l="0" r="66084" t="0"/>
          <a:stretch/>
        </p:blipFill>
        <p:spPr>
          <a:xfrm>
            <a:off x="5622425" y="2544350"/>
            <a:ext cx="1733373" cy="1708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41" name="Google Shape;541;g2cdb5430bfc_0_2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355800" y="2582637"/>
            <a:ext cx="1632150" cy="163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2" name="Google Shape;542;g2cdb5430bfc_0_21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622425" y="487800"/>
            <a:ext cx="3352064" cy="1708725"/>
          </a:xfrm>
          <a:prstGeom prst="rect">
            <a:avLst/>
          </a:prstGeom>
          <a:noFill/>
          <a:ln>
            <a:noFill/>
          </a:ln>
        </p:spPr>
      </p:pic>
      <p:sp>
        <p:nvSpPr>
          <p:cNvPr id="543" name="Google Shape;543;g2cdb5430bfc_0_213"/>
          <p:cNvSpPr txBox="1"/>
          <p:nvPr/>
        </p:nvSpPr>
        <p:spPr>
          <a:xfrm>
            <a:off x="8655600" y="4129550"/>
            <a:ext cx="15294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[</a:t>
            </a:r>
            <a:r>
              <a:rPr lang="en" sz="1200" u="sng">
                <a:solidFill>
                  <a:schemeClr val="hlink"/>
                </a:solidFill>
                <a:hlinkClick r:id="rId9"/>
              </a:rPr>
              <a:t>2</a:t>
            </a:r>
            <a:r>
              <a:rPr lang="en" sz="1200"/>
              <a:t>]</a:t>
            </a:r>
            <a:endParaRPr sz="1200"/>
          </a:p>
        </p:txBody>
      </p:sp>
      <p:sp>
        <p:nvSpPr>
          <p:cNvPr id="544" name="Google Shape;544;g2cdb5430bfc_0_213"/>
          <p:cNvSpPr txBox="1"/>
          <p:nvPr/>
        </p:nvSpPr>
        <p:spPr>
          <a:xfrm>
            <a:off x="8604075" y="2132125"/>
            <a:ext cx="15294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[</a:t>
            </a:r>
            <a:r>
              <a:rPr lang="en" sz="1200" u="sng">
                <a:solidFill>
                  <a:schemeClr val="hlink"/>
                </a:solidFill>
                <a:hlinkClick r:id="rId10"/>
              </a:rPr>
              <a:t>1</a:t>
            </a:r>
            <a:r>
              <a:rPr lang="en" sz="1200"/>
              <a:t>]</a:t>
            </a:r>
            <a:endParaRPr sz="12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9" name="Google Shape;549;g2d035497e22_0_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62100" y="4625050"/>
            <a:ext cx="1851650" cy="366850"/>
          </a:xfrm>
          <a:prstGeom prst="rect">
            <a:avLst/>
          </a:prstGeom>
          <a:noFill/>
          <a:ln>
            <a:noFill/>
          </a:ln>
        </p:spPr>
      </p:pic>
      <p:sp>
        <p:nvSpPr>
          <p:cNvPr id="550" name="Google Shape;550;g2d035497e22_0_63"/>
          <p:cNvSpPr txBox="1"/>
          <p:nvPr>
            <p:ph type="title"/>
          </p:nvPr>
        </p:nvSpPr>
        <p:spPr>
          <a:xfrm>
            <a:off x="459600" y="442475"/>
            <a:ext cx="5914200" cy="10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/>
              <a:t>Alternatives</a:t>
            </a:r>
            <a:endParaRPr/>
          </a:p>
        </p:txBody>
      </p:sp>
      <p:sp>
        <p:nvSpPr>
          <p:cNvPr id="551" name="Google Shape;551;g2d035497e22_0_63"/>
          <p:cNvSpPr txBox="1"/>
          <p:nvPr/>
        </p:nvSpPr>
        <p:spPr>
          <a:xfrm>
            <a:off x="521150" y="1285850"/>
            <a:ext cx="7669800" cy="28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ter Tight"/>
                <a:ea typeface="Inter Tight"/>
                <a:cs typeface="Inter Tight"/>
                <a:sym typeface="Inter Tight"/>
              </a:rPr>
              <a:t>Whilst we’ll be using Matplotlib + Seaborn there are a huge array of tools &amp; libraries available for exploring and visualizing data, many of which serve a specific niche or purpose:</a:t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Inter Tight"/>
                <a:ea typeface="Inter Tight"/>
                <a:cs typeface="Inter Tight"/>
                <a:sym typeface="Inter Tight"/>
                <a:hlinkClick r:id="rId4"/>
              </a:rPr>
              <a:t>Plotly</a:t>
            </a:r>
            <a:r>
              <a:rPr lang="en">
                <a:latin typeface="Inter Tight"/>
                <a:ea typeface="Inter Tight"/>
                <a:cs typeface="Inter Tight"/>
                <a:sym typeface="Inter Tight"/>
              </a:rPr>
              <a:t> - Interactive visualizations</a:t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Inter Tight"/>
                <a:ea typeface="Inter Tight"/>
                <a:cs typeface="Inter Tight"/>
                <a:sym typeface="Inter Tight"/>
                <a:hlinkClick r:id="rId5"/>
              </a:rPr>
              <a:t>Altair</a:t>
            </a:r>
            <a:r>
              <a:rPr lang="en">
                <a:latin typeface="Inter Tight"/>
                <a:ea typeface="Inter Tight"/>
                <a:cs typeface="Inter Tight"/>
                <a:sym typeface="Inter Tight"/>
              </a:rPr>
              <a:t> - Declarative python library</a:t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Inter Tight"/>
                <a:ea typeface="Inter Tight"/>
                <a:cs typeface="Inter Tight"/>
                <a:sym typeface="Inter Tight"/>
                <a:hlinkClick r:id="rId6"/>
              </a:rPr>
              <a:t>Tableau</a:t>
            </a:r>
            <a:r>
              <a:rPr lang="en">
                <a:latin typeface="Inter Tight"/>
                <a:ea typeface="Inter Tight"/>
                <a:cs typeface="Inter Tight"/>
                <a:sym typeface="Inter Tight"/>
              </a:rPr>
              <a:t>/</a:t>
            </a:r>
            <a:r>
              <a:rPr lang="en" u="sng">
                <a:solidFill>
                  <a:schemeClr val="hlink"/>
                </a:solidFill>
                <a:latin typeface="Inter Tight"/>
                <a:ea typeface="Inter Tight"/>
                <a:cs typeface="Inter Tight"/>
                <a:sym typeface="Inter Tight"/>
                <a:hlinkClick r:id="rId7"/>
              </a:rPr>
              <a:t>Power BI </a:t>
            </a:r>
            <a:r>
              <a:rPr lang="en">
                <a:latin typeface="Inter Tight"/>
                <a:ea typeface="Inter Tight"/>
                <a:cs typeface="Inter Tight"/>
                <a:sym typeface="Inter Tight"/>
              </a:rPr>
              <a:t>- Interactive dashboards</a:t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Inter Tight"/>
                <a:ea typeface="Inter Tight"/>
                <a:cs typeface="Inter Tight"/>
                <a:sym typeface="Inter Tight"/>
                <a:hlinkClick r:id="rId8"/>
              </a:rPr>
              <a:t>R + RShiny </a:t>
            </a:r>
            <a:r>
              <a:rPr lang="en">
                <a:latin typeface="Inter Tight"/>
                <a:ea typeface="Inter Tight"/>
                <a:cs typeface="Inter Tight"/>
                <a:sym typeface="Inter Tight"/>
              </a:rPr>
              <a:t>- Statistical analysis &amp; dashboarding</a:t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Inter Tight"/>
                <a:ea typeface="Inter Tight"/>
                <a:cs typeface="Inter Tight"/>
                <a:sym typeface="Inter Tight"/>
                <a:hlinkClick r:id="rId9"/>
              </a:rPr>
              <a:t>D3</a:t>
            </a:r>
            <a:r>
              <a:rPr lang="en">
                <a:latin typeface="Inter Tight"/>
                <a:ea typeface="Inter Tight"/>
                <a:cs typeface="Inter Tight"/>
                <a:sym typeface="Inter Tight"/>
              </a:rPr>
              <a:t> - Complex &amp; highly interactive visualizations (JavaScript)</a:t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F5FF"/>
        </a:solidFill>
      </p:bgPr>
    </p:bg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2d035497e22_0_108"/>
          <p:cNvSpPr txBox="1"/>
          <p:nvPr/>
        </p:nvSpPr>
        <p:spPr>
          <a:xfrm>
            <a:off x="459600" y="505900"/>
            <a:ext cx="6210300" cy="18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Arial"/>
              <a:buNone/>
            </a:pPr>
            <a:r>
              <a:rPr b="1" lang="en" sz="7500">
                <a:solidFill>
                  <a:srgbClr val="5370E7"/>
                </a:solidFill>
                <a:latin typeface="Inter Tight"/>
                <a:ea typeface="Inter Tight"/>
                <a:cs typeface="Inter Tight"/>
                <a:sym typeface="Inter Tight"/>
              </a:rPr>
              <a:t>Examples for Genomic Data</a:t>
            </a:r>
            <a:endParaRPr b="1" i="0" sz="7500" u="none" cap="none" strike="noStrike">
              <a:solidFill>
                <a:srgbClr val="5370E7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557" name="Google Shape;557;g2d035497e22_0_10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38300" y="4625050"/>
            <a:ext cx="1851650" cy="366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2" name="Google Shape;562;g2d035497e22_0_1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62100" y="4625050"/>
            <a:ext cx="1851650" cy="366850"/>
          </a:xfrm>
          <a:prstGeom prst="rect">
            <a:avLst/>
          </a:prstGeom>
          <a:noFill/>
          <a:ln>
            <a:noFill/>
          </a:ln>
        </p:spPr>
      </p:pic>
      <p:sp>
        <p:nvSpPr>
          <p:cNvPr id="563" name="Google Shape;563;g2d035497e22_0_113"/>
          <p:cNvSpPr txBox="1"/>
          <p:nvPr>
            <p:ph type="title"/>
          </p:nvPr>
        </p:nvSpPr>
        <p:spPr>
          <a:xfrm>
            <a:off x="459600" y="442475"/>
            <a:ext cx="5914200" cy="10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/>
              <a:t>NCBI Blast</a:t>
            </a:r>
            <a:endParaRPr/>
          </a:p>
        </p:txBody>
      </p:sp>
      <p:sp>
        <p:nvSpPr>
          <p:cNvPr id="564" name="Google Shape;564;g2d035497e22_0_113"/>
          <p:cNvSpPr txBox="1"/>
          <p:nvPr/>
        </p:nvSpPr>
        <p:spPr>
          <a:xfrm>
            <a:off x="487150" y="1098950"/>
            <a:ext cx="7873800" cy="9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the assignment last week, you aligned resistance genes to the Escherichia coli genomes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NCBI Blast is a tool for </a:t>
            </a:r>
            <a:r>
              <a:rPr lang="en"/>
              <a:t>doing</a:t>
            </a:r>
            <a:r>
              <a:rPr lang="en"/>
              <a:t> the same but with a webportal and a set of great genomic visualizations: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As an example I took a random genes from our CARD data and ran it through Blast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Check it out at </a:t>
            </a:r>
            <a:r>
              <a:rPr lang="en" u="sng">
                <a:solidFill>
                  <a:schemeClr val="hlink"/>
                </a:solidFill>
                <a:hlinkClick r:id="rId4"/>
              </a:rPr>
              <a:t>this link</a:t>
            </a:r>
            <a:endParaRPr/>
          </a:p>
        </p:txBody>
      </p:sp>
      <p:pic>
        <p:nvPicPr>
          <p:cNvPr id="565" name="Google Shape;565;g2d035497e22_0_1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4713" y="2674800"/>
            <a:ext cx="5738824" cy="2468701"/>
          </a:xfrm>
          <a:prstGeom prst="rect">
            <a:avLst/>
          </a:prstGeom>
          <a:noFill/>
          <a:ln>
            <a:noFill/>
          </a:ln>
        </p:spPr>
      </p:pic>
      <p:sp>
        <p:nvSpPr>
          <p:cNvPr id="566" name="Google Shape;566;g2d035497e22_0_113"/>
          <p:cNvSpPr txBox="1"/>
          <p:nvPr/>
        </p:nvSpPr>
        <p:spPr>
          <a:xfrm>
            <a:off x="6310425" y="4803625"/>
            <a:ext cx="509700" cy="3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[</a:t>
            </a:r>
            <a:r>
              <a:rPr lang="en" sz="1200" u="sng">
                <a:solidFill>
                  <a:schemeClr val="hlink"/>
                </a:solidFill>
                <a:hlinkClick r:id="rId6"/>
              </a:rPr>
              <a:t>3</a:t>
            </a:r>
            <a:r>
              <a:rPr lang="en" sz="1200"/>
              <a:t>]</a:t>
            </a:r>
            <a:endParaRPr sz="12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1" name="Google Shape;571;g2d035497e22_0_1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62100" y="4625050"/>
            <a:ext cx="1851650" cy="366850"/>
          </a:xfrm>
          <a:prstGeom prst="rect">
            <a:avLst/>
          </a:prstGeom>
          <a:noFill/>
          <a:ln>
            <a:noFill/>
          </a:ln>
        </p:spPr>
      </p:pic>
      <p:sp>
        <p:nvSpPr>
          <p:cNvPr id="572" name="Google Shape;572;g2d035497e22_0_146"/>
          <p:cNvSpPr txBox="1"/>
          <p:nvPr>
            <p:ph type="title"/>
          </p:nvPr>
        </p:nvSpPr>
        <p:spPr>
          <a:xfrm>
            <a:off x="459600" y="442475"/>
            <a:ext cx="5914200" cy="10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/>
              <a:t>Escherichia coli Phylogeny</a:t>
            </a:r>
            <a:endParaRPr/>
          </a:p>
        </p:txBody>
      </p:sp>
      <p:sp>
        <p:nvSpPr>
          <p:cNvPr id="573" name="Google Shape;573;g2d035497e22_0_146"/>
          <p:cNvSpPr txBox="1"/>
          <p:nvPr/>
        </p:nvSpPr>
        <p:spPr>
          <a:xfrm>
            <a:off x="459600" y="1345350"/>
            <a:ext cx="3024900" cy="245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this build </a:t>
            </a:r>
            <a:r>
              <a:rPr lang="en"/>
              <a:t>project we’re working with Escherichia coli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It’s common to want to understand the grouping and relationships between strains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circle of doom on the right represents a subset of the E coli “Phylogeny”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574" name="Google Shape;574;g2d035497e22_0_146"/>
          <p:cNvSpPr txBox="1"/>
          <p:nvPr/>
        </p:nvSpPr>
        <p:spPr>
          <a:xfrm>
            <a:off x="8780225" y="4826400"/>
            <a:ext cx="645900" cy="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[</a:t>
            </a:r>
            <a:r>
              <a:rPr lang="en" sz="1200" u="sng">
                <a:solidFill>
                  <a:schemeClr val="hlink"/>
                </a:solidFill>
                <a:hlinkClick r:id="rId4"/>
              </a:rPr>
              <a:t>4</a:t>
            </a:r>
            <a:r>
              <a:rPr lang="en" sz="1200"/>
              <a:t>]</a:t>
            </a:r>
            <a:endParaRPr sz="1200"/>
          </a:p>
        </p:txBody>
      </p:sp>
      <p:pic>
        <p:nvPicPr>
          <p:cNvPr id="575" name="Google Shape;575;g2d035497e22_0_1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84585" y="1042300"/>
            <a:ext cx="5263566" cy="394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370E7"/>
        </a:solidFill>
      </p:bgPr>
    </p:bg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2d8b4e3bc30_0_139"/>
          <p:cNvSpPr txBox="1"/>
          <p:nvPr/>
        </p:nvSpPr>
        <p:spPr>
          <a:xfrm>
            <a:off x="459600" y="671850"/>
            <a:ext cx="8262000" cy="43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Arial"/>
              <a:buNone/>
            </a:pPr>
            <a:r>
              <a:rPr b="1" lang="en" sz="7500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rPr>
              <a:t>Weekly Updates</a:t>
            </a:r>
            <a:endParaRPr b="1" sz="7500">
              <a:solidFill>
                <a:srgbClr val="242385"/>
              </a:solidFill>
              <a:latin typeface="Inter Tight"/>
              <a:ea typeface="Inter Tight"/>
              <a:cs typeface="Inter Tight"/>
              <a:sym typeface="Inter T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242385"/>
              </a:solidFill>
              <a:latin typeface="Inter Tight"/>
              <a:ea typeface="Inter Tight"/>
              <a:cs typeface="Inter Tight"/>
              <a:sym typeface="Inter Tight"/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2000"/>
              <a:buFont typeface="Inter Tight"/>
              <a:buChar char="●"/>
            </a:pPr>
            <a:r>
              <a:rPr lang="en" sz="2000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rPr>
              <a:t>Please provide a quick update on either:</a:t>
            </a:r>
            <a:endParaRPr sz="2000">
              <a:solidFill>
                <a:srgbClr val="242385"/>
              </a:solidFill>
              <a:latin typeface="Inter Tight"/>
              <a:ea typeface="Inter Tight"/>
              <a:cs typeface="Inter Tight"/>
              <a:sym typeface="Inter Tight"/>
            </a:endParaRPr>
          </a:p>
          <a:p>
            <a:pPr indent="-3556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2000"/>
              <a:buFont typeface="Inter Tight"/>
              <a:buChar char="○"/>
            </a:pPr>
            <a:r>
              <a:rPr lang="en" sz="2000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rPr>
              <a:t>Something you did/saw this week that you thought was interesting</a:t>
            </a:r>
            <a:endParaRPr sz="2000">
              <a:solidFill>
                <a:srgbClr val="242385"/>
              </a:solidFill>
              <a:latin typeface="Inter Tight"/>
              <a:ea typeface="Inter Tight"/>
              <a:cs typeface="Inter Tight"/>
              <a:sym typeface="Inter Tight"/>
            </a:endParaRPr>
          </a:p>
          <a:p>
            <a:pPr indent="-3556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2000"/>
              <a:buFont typeface="Inter Tight"/>
              <a:buChar char="○"/>
            </a:pPr>
            <a:r>
              <a:rPr lang="en" sz="2000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rPr>
              <a:t>What you’re looking forward to about this week’s workshop</a:t>
            </a:r>
            <a:endParaRPr sz="2000">
              <a:solidFill>
                <a:srgbClr val="242385"/>
              </a:solidFill>
              <a:latin typeface="Inter Tight"/>
              <a:ea typeface="Inter Tight"/>
              <a:cs typeface="Inter Tight"/>
              <a:sym typeface="Inter T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242385"/>
              </a:solidFill>
              <a:latin typeface="Inter Tight"/>
              <a:ea typeface="Inter Tight"/>
              <a:cs typeface="Inter Tight"/>
              <a:sym typeface="Inter T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242385"/>
              </a:solidFill>
              <a:latin typeface="Inter Tight"/>
              <a:ea typeface="Inter Tight"/>
              <a:cs typeface="Inter Tight"/>
              <a:sym typeface="Inter T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rPr>
              <a:t>(Reminder - please have your cameras on if possible)</a:t>
            </a:r>
            <a:endParaRPr sz="2000">
              <a:solidFill>
                <a:srgbClr val="242385"/>
              </a:solidFill>
              <a:latin typeface="Inter Tight"/>
              <a:ea typeface="Inter Tight"/>
              <a:cs typeface="Inter Tight"/>
              <a:sym typeface="Inter T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242385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417" name="Google Shape;417;g2d8b4e3bc30_0_1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49975" y="4632350"/>
            <a:ext cx="1852052" cy="38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0" name="Google Shape;580;g2d035497e22_0_1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62100" y="4625050"/>
            <a:ext cx="1851650" cy="366850"/>
          </a:xfrm>
          <a:prstGeom prst="rect">
            <a:avLst/>
          </a:prstGeom>
          <a:noFill/>
          <a:ln>
            <a:noFill/>
          </a:ln>
        </p:spPr>
      </p:pic>
      <p:sp>
        <p:nvSpPr>
          <p:cNvPr id="581" name="Google Shape;581;g2d035497e22_0_133"/>
          <p:cNvSpPr txBox="1"/>
          <p:nvPr>
            <p:ph type="title"/>
          </p:nvPr>
        </p:nvSpPr>
        <p:spPr>
          <a:xfrm>
            <a:off x="459600" y="442475"/>
            <a:ext cx="5914200" cy="10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/>
              <a:t>Gene Mutations</a:t>
            </a:r>
            <a:endParaRPr/>
          </a:p>
        </p:txBody>
      </p:sp>
      <p:sp>
        <p:nvSpPr>
          <p:cNvPr id="582" name="Google Shape;582;g2d035497e22_0_133"/>
          <p:cNvSpPr txBox="1"/>
          <p:nvPr/>
        </p:nvSpPr>
        <p:spPr>
          <a:xfrm>
            <a:off x="487150" y="1042300"/>
            <a:ext cx="7873800" cy="21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a 2021 publication Majek et al. showed a really </a:t>
            </a:r>
            <a:r>
              <a:rPr lang="en"/>
              <a:t>interesting</a:t>
            </a:r>
            <a:r>
              <a:rPr lang="en"/>
              <a:t> relationship between mutations in a gene and AMR phenotype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Great use of positional information in X (gene position) and Y (counts)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Color to show S vs R phenotype</a:t>
            </a:r>
            <a:endParaRPr/>
          </a:p>
        </p:txBody>
      </p:sp>
      <p:pic>
        <p:nvPicPr>
          <p:cNvPr id="583" name="Google Shape;583;g2d035497e22_0_1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20625" y="2124025"/>
            <a:ext cx="6683377" cy="2580350"/>
          </a:xfrm>
          <a:prstGeom prst="rect">
            <a:avLst/>
          </a:prstGeom>
          <a:noFill/>
          <a:ln>
            <a:noFill/>
          </a:ln>
        </p:spPr>
      </p:pic>
      <p:sp>
        <p:nvSpPr>
          <p:cNvPr id="584" name="Google Shape;584;g2d035497e22_0_133"/>
          <p:cNvSpPr txBox="1"/>
          <p:nvPr/>
        </p:nvSpPr>
        <p:spPr>
          <a:xfrm>
            <a:off x="7556650" y="4169200"/>
            <a:ext cx="645900" cy="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[</a:t>
            </a:r>
            <a:r>
              <a:rPr lang="en" sz="1200" u="sng">
                <a:solidFill>
                  <a:schemeClr val="hlink"/>
                </a:solidFill>
                <a:hlinkClick r:id="rId5"/>
              </a:rPr>
              <a:t>5</a:t>
            </a:r>
            <a:r>
              <a:rPr lang="en" sz="1200"/>
              <a:t>]</a:t>
            </a:r>
            <a:endParaRPr sz="12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F5FF"/>
        </a:solidFill>
      </p:bgPr>
    </p:bg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2ce33065504_0_315"/>
          <p:cNvSpPr txBox="1"/>
          <p:nvPr/>
        </p:nvSpPr>
        <p:spPr>
          <a:xfrm>
            <a:off x="459600" y="505900"/>
            <a:ext cx="6793200" cy="18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Arial"/>
              <a:buNone/>
            </a:pPr>
            <a:r>
              <a:rPr b="1" i="0" lang="en" sz="7500" u="none" cap="none" strike="noStrike">
                <a:solidFill>
                  <a:srgbClr val="5370E7"/>
                </a:solidFill>
                <a:latin typeface="Inter Tight"/>
                <a:ea typeface="Inter Tight"/>
                <a:cs typeface="Inter Tight"/>
                <a:sym typeface="Inter Tight"/>
              </a:rPr>
              <a:t>Workshop </a:t>
            </a:r>
            <a:r>
              <a:rPr b="1" lang="en" sz="7500">
                <a:solidFill>
                  <a:srgbClr val="5370E7"/>
                </a:solidFill>
                <a:latin typeface="Inter Tight"/>
                <a:ea typeface="Inter Tight"/>
                <a:cs typeface="Inter Tight"/>
                <a:sym typeface="Inter Tight"/>
              </a:rPr>
              <a:t>3</a:t>
            </a:r>
            <a:endParaRPr b="1" i="0" sz="7500" u="none" cap="none" strike="noStrike">
              <a:solidFill>
                <a:srgbClr val="5370E7"/>
              </a:solidFill>
              <a:latin typeface="Inter Tight"/>
              <a:ea typeface="Inter Tight"/>
              <a:cs typeface="Inter Tight"/>
              <a:sym typeface="Inter Tight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Arial"/>
              <a:buNone/>
            </a:pPr>
            <a:r>
              <a:rPr b="1" lang="en" sz="7500">
                <a:solidFill>
                  <a:srgbClr val="5370E7"/>
                </a:solidFill>
                <a:latin typeface="Inter Tight"/>
                <a:ea typeface="Inter Tight"/>
                <a:cs typeface="Inter Tight"/>
                <a:sym typeface="Inter Tight"/>
              </a:rPr>
              <a:t>EDA</a:t>
            </a:r>
            <a:endParaRPr b="1" i="0" sz="7500" u="none" cap="none" strike="noStrike">
              <a:solidFill>
                <a:srgbClr val="5370E7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590" name="Google Shape;590;g2ce33065504_0_3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38300" y="4625050"/>
            <a:ext cx="1851650" cy="366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5" name="Google Shape;595;g2cdb5430bfc_0_3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62100" y="4625050"/>
            <a:ext cx="1851650" cy="366850"/>
          </a:xfrm>
          <a:prstGeom prst="rect">
            <a:avLst/>
          </a:prstGeom>
          <a:noFill/>
          <a:ln>
            <a:noFill/>
          </a:ln>
        </p:spPr>
      </p:pic>
      <p:sp>
        <p:nvSpPr>
          <p:cNvPr id="596" name="Google Shape;596;g2cdb5430bfc_0_314"/>
          <p:cNvSpPr txBox="1"/>
          <p:nvPr>
            <p:ph type="title"/>
          </p:nvPr>
        </p:nvSpPr>
        <p:spPr>
          <a:xfrm>
            <a:off x="459600" y="442475"/>
            <a:ext cx="6147300" cy="10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597" name="Google Shape;597;g2cdb5430bfc_0_314"/>
          <p:cNvSpPr txBox="1"/>
          <p:nvPr>
            <p:ph idx="2" type="body"/>
          </p:nvPr>
        </p:nvSpPr>
        <p:spPr>
          <a:xfrm>
            <a:off x="413400" y="1230250"/>
            <a:ext cx="7718100" cy="32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en" sz="1300"/>
              <a:t>[1]:</a:t>
            </a:r>
            <a:r>
              <a:rPr lang="en" sz="1300" u="sng">
                <a:solidFill>
                  <a:schemeClr val="hlink"/>
                </a:solidFill>
                <a:hlinkClick r:id="rId4"/>
              </a:rPr>
              <a:t>https://matplotlib.org/stable/plot_types/index.html</a:t>
            </a:r>
            <a:endParaRPr sz="13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en" sz="1300"/>
              <a:t>[2]:</a:t>
            </a:r>
            <a:r>
              <a:rPr lang="en" sz="1300" u="sng">
                <a:solidFill>
                  <a:schemeClr val="hlink"/>
                </a:solidFill>
                <a:hlinkClick r:id="rId5"/>
              </a:rPr>
              <a:t>https://seaborn.pydata.org/</a:t>
            </a:r>
            <a:endParaRPr sz="13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en" sz="1300"/>
              <a:t>[3]:</a:t>
            </a:r>
            <a:r>
              <a:rPr lang="en" sz="1300" u="sng">
                <a:solidFill>
                  <a:schemeClr val="hlink"/>
                </a:solidFill>
                <a:hlinkClick r:id="rId6"/>
              </a:rPr>
              <a:t>https://blast.ncbi.nlm.nih.gov/Blast.cgi</a:t>
            </a:r>
            <a:r>
              <a:rPr lang="en" sz="1300"/>
              <a:t> </a:t>
            </a:r>
            <a:endParaRPr sz="13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en" sz="1300"/>
              <a:t>[4]:</a:t>
            </a:r>
            <a:r>
              <a:rPr lang="en" sz="1300" u="sng">
                <a:solidFill>
                  <a:schemeClr val="hlink"/>
                </a:solidFill>
                <a:hlinkClick r:id="rId7"/>
              </a:rPr>
              <a:t>https://www.nature.com/articles/s41598-017-15539-7</a:t>
            </a:r>
            <a:r>
              <a:rPr lang="en" sz="1300"/>
              <a:t> </a:t>
            </a:r>
            <a:endParaRPr sz="13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en" sz="1300"/>
              <a:t>[5]:</a:t>
            </a:r>
            <a:r>
              <a:rPr lang="en" sz="1300" u="sng">
                <a:solidFill>
                  <a:schemeClr val="hlink"/>
                </a:solidFill>
                <a:hlinkClick r:id="rId8"/>
              </a:rPr>
              <a:t>https://www.ncbi.nlm.nih.gov/pmc/articles/PMC8657983/</a:t>
            </a:r>
            <a:r>
              <a:rPr lang="en" sz="1300"/>
              <a:t> </a:t>
            </a:r>
            <a:endParaRPr sz="13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t/>
            </a:r>
            <a:endParaRPr sz="13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t/>
            </a:r>
            <a:endParaRPr sz="13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3"/>
          <p:cNvSpPr txBox="1"/>
          <p:nvPr>
            <p:ph type="title"/>
          </p:nvPr>
        </p:nvSpPr>
        <p:spPr>
          <a:xfrm>
            <a:off x="395875" y="1180700"/>
            <a:ext cx="5876100" cy="28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Arial"/>
              <a:buNone/>
            </a:pPr>
            <a:r>
              <a:rPr lang="en" sz="5500"/>
              <a:t>Workshop 3 </a:t>
            </a:r>
            <a:endParaRPr sz="550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Arial"/>
              <a:buNone/>
            </a:pPr>
            <a:r>
              <a:rPr lang="en" sz="5500"/>
              <a:t>Data Analysis &amp; Visualization</a:t>
            </a:r>
            <a:endParaRPr sz="550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Arial"/>
              <a:buNone/>
            </a:pPr>
            <a:r>
              <a:t/>
            </a:r>
            <a:endParaRPr sz="55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F5FF"/>
        </a:solidFill>
      </p:bgPr>
    </p:bg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2d035497e22_0_156"/>
          <p:cNvSpPr txBox="1"/>
          <p:nvPr/>
        </p:nvSpPr>
        <p:spPr>
          <a:xfrm>
            <a:off x="459600" y="505900"/>
            <a:ext cx="6210300" cy="18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Arial"/>
              <a:buNone/>
            </a:pPr>
            <a:r>
              <a:rPr b="1" lang="en" sz="7500">
                <a:solidFill>
                  <a:srgbClr val="5370E7"/>
                </a:solidFill>
                <a:latin typeface="Inter Tight"/>
                <a:ea typeface="Inter Tight"/>
                <a:cs typeface="Inter Tight"/>
                <a:sym typeface="Inter Tight"/>
              </a:rPr>
              <a:t>Recap</a:t>
            </a:r>
            <a:endParaRPr b="1" i="0" sz="7500" u="none" cap="none" strike="noStrike">
              <a:solidFill>
                <a:srgbClr val="5370E7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428" name="Google Shape;428;g2d035497e22_0_1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38300" y="4625050"/>
            <a:ext cx="1851650" cy="366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3" name="Google Shape;433;g2d27aa22871_0_1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62100" y="4625050"/>
            <a:ext cx="1851650" cy="366850"/>
          </a:xfrm>
          <a:prstGeom prst="rect">
            <a:avLst/>
          </a:prstGeom>
          <a:noFill/>
          <a:ln>
            <a:noFill/>
          </a:ln>
        </p:spPr>
      </p:pic>
      <p:sp>
        <p:nvSpPr>
          <p:cNvPr id="434" name="Google Shape;434;g2d27aa22871_0_142"/>
          <p:cNvSpPr txBox="1"/>
          <p:nvPr>
            <p:ph type="title"/>
          </p:nvPr>
        </p:nvSpPr>
        <p:spPr>
          <a:xfrm>
            <a:off x="459600" y="442475"/>
            <a:ext cx="6147300" cy="10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/>
              <a:t>Sessions Overview</a:t>
            </a:r>
            <a:endParaRPr/>
          </a:p>
        </p:txBody>
      </p:sp>
      <p:sp>
        <p:nvSpPr>
          <p:cNvPr id="435" name="Google Shape;435;g2d27aa22871_0_142"/>
          <p:cNvSpPr txBox="1"/>
          <p:nvPr>
            <p:ph idx="2" type="body"/>
          </p:nvPr>
        </p:nvSpPr>
        <p:spPr>
          <a:xfrm>
            <a:off x="413400" y="1230250"/>
            <a:ext cx="8730600" cy="32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Workshop 1 – Project Introduction &amp; Setup</a:t>
            </a:r>
            <a:r>
              <a:rPr b="1" lang="en" sz="1600"/>
              <a:t> </a:t>
            </a:r>
            <a:endParaRPr b="1"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Workshop 2 – Genomic Data (A2 Assignment)</a:t>
            </a:r>
            <a:endParaRPr sz="16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en" sz="1800"/>
              <a:t>Workshop 3 – Data Analysis &amp; Visualization (A3 Assignment)</a:t>
            </a:r>
            <a:endParaRPr b="1" sz="18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Workshop 4 – Featurization &amp; Baseline Modeling (A4 Assignment)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Workshop 5 – Model Training Approaches (</a:t>
            </a:r>
            <a:r>
              <a:rPr lang="en" sz="1600"/>
              <a:t>Final Assignment Set)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Workshop 6 – Model Tuning 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Workshop 7 – Performance Evaluation </a:t>
            </a:r>
            <a:r>
              <a:rPr lang="en" sz="1600"/>
              <a:t>(</a:t>
            </a:r>
            <a:r>
              <a:rPr lang="en" sz="1600"/>
              <a:t>Final Assignment Code/Testing Due</a:t>
            </a:r>
            <a:r>
              <a:rPr lang="en" sz="1600"/>
              <a:t>)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Workshop 8 – Results Presentation &amp; Wrap up </a:t>
            </a:r>
            <a:r>
              <a:rPr lang="en" sz="1600"/>
              <a:t>(Final Presentation Due)</a:t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2d035497e22_0_161"/>
          <p:cNvSpPr txBox="1"/>
          <p:nvPr>
            <p:ph type="title"/>
          </p:nvPr>
        </p:nvSpPr>
        <p:spPr>
          <a:xfrm>
            <a:off x="459600" y="442475"/>
            <a:ext cx="7239600" cy="6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/>
              <a:t>Data Collection</a:t>
            </a:r>
            <a:endParaRPr/>
          </a:p>
        </p:txBody>
      </p:sp>
      <p:sp>
        <p:nvSpPr>
          <p:cNvPr id="441" name="Google Shape;441;g2d035497e22_0_161"/>
          <p:cNvSpPr txBox="1"/>
          <p:nvPr/>
        </p:nvSpPr>
        <p:spPr>
          <a:xfrm>
            <a:off x="498500" y="1155600"/>
            <a:ext cx="8043900" cy="353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ter Tight"/>
              <a:buAutoNum type="arabicPeriod"/>
            </a:pPr>
            <a:r>
              <a:rPr lang="en">
                <a:latin typeface="Inter Tight"/>
                <a:ea typeface="Inter Tight"/>
                <a:cs typeface="Inter Tight"/>
                <a:sym typeface="Inter Tight"/>
              </a:rPr>
              <a:t>Reviewed publicly available genomes &amp; AMR data on BV-BRC</a:t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ter Tight"/>
              <a:buAutoNum type="arabicPeriod"/>
            </a:pPr>
            <a:r>
              <a:rPr lang="en">
                <a:latin typeface="Inter Tight"/>
                <a:ea typeface="Inter Tight"/>
                <a:cs typeface="Inter Tight"/>
                <a:sym typeface="Inter Tight"/>
              </a:rPr>
              <a:t>Downloaded metadata on AMR tests</a:t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ter Tight"/>
              <a:buAutoNum type="arabicPeriod"/>
            </a:pPr>
            <a:r>
              <a:rPr lang="en">
                <a:latin typeface="Inter Tight"/>
                <a:ea typeface="Inter Tight"/>
                <a:cs typeface="Inter Tight"/>
                <a:sym typeface="Inter Tight"/>
              </a:rPr>
              <a:t>Downloaded genome metadata </a:t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ter Tight"/>
              <a:buAutoNum type="arabicPeriod"/>
            </a:pPr>
            <a:r>
              <a:rPr lang="en">
                <a:latin typeface="Inter Tight"/>
                <a:ea typeface="Inter Tight"/>
                <a:cs typeface="Inter Tight"/>
                <a:sym typeface="Inter Tight"/>
              </a:rPr>
              <a:t>Subset to Escherichia coli + cefepime only</a:t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ter Tight"/>
              <a:buAutoNum type="arabicPeriod"/>
            </a:pPr>
            <a:r>
              <a:rPr lang="en">
                <a:latin typeface="Inter Tight"/>
                <a:ea typeface="Inter Tight"/>
                <a:cs typeface="Inter Tight"/>
                <a:sym typeface="Inter Tight"/>
              </a:rPr>
              <a:t>Download genomic sequences</a:t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ter Tight"/>
              <a:buAutoNum type="arabicPeriod"/>
            </a:pPr>
            <a:r>
              <a:rPr lang="en">
                <a:latin typeface="Inter Tight"/>
                <a:ea typeface="Inter Tight"/>
                <a:cs typeface="Inter Tight"/>
                <a:sym typeface="Inter Tight"/>
              </a:rPr>
              <a:t>Download CARD data</a:t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ter Tight"/>
                <a:ea typeface="Inter Tight"/>
                <a:cs typeface="Inter Tight"/>
                <a:sym typeface="Inter Tight"/>
              </a:rPr>
              <a:t>Assignment:</a:t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ter Tight"/>
              <a:buAutoNum type="arabicPeriod"/>
            </a:pPr>
            <a:r>
              <a:rPr lang="en">
                <a:latin typeface="Inter Tight"/>
                <a:ea typeface="Inter Tight"/>
                <a:cs typeface="Inter Tight"/>
                <a:sym typeface="Inter Tight"/>
              </a:rPr>
              <a:t>Aligned the CARD gene sequences against our genome sequences</a:t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2d035497e22_0_186"/>
          <p:cNvSpPr txBox="1"/>
          <p:nvPr>
            <p:ph type="title"/>
          </p:nvPr>
        </p:nvSpPr>
        <p:spPr>
          <a:xfrm>
            <a:off x="459600" y="442475"/>
            <a:ext cx="7239600" cy="6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/>
              <a:t>Data used this Workshop</a:t>
            </a:r>
            <a:endParaRPr/>
          </a:p>
        </p:txBody>
      </p:sp>
      <p:sp>
        <p:nvSpPr>
          <p:cNvPr id="447" name="Google Shape;447;g2d035497e22_0_186"/>
          <p:cNvSpPr txBox="1"/>
          <p:nvPr/>
        </p:nvSpPr>
        <p:spPr>
          <a:xfrm>
            <a:off x="498500" y="1155600"/>
            <a:ext cx="8043900" cy="353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ter Tight"/>
                <a:ea typeface="Inter Tight"/>
                <a:cs typeface="Inter Tight"/>
                <a:sym typeface="Inter Tight"/>
              </a:rPr>
              <a:t>AMR Data (subset to E coli + cefepime) - downloaded and reviewed in class last week </a:t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rPr>
              <a:t>Genome Summary</a:t>
            </a:r>
            <a:r>
              <a:rPr lang="en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rPr>
              <a:t> Data (subset to E coli) - downloaded and reviewed in class last week </a:t>
            </a:r>
            <a:endParaRPr>
              <a:solidFill>
                <a:schemeClr val="dk1"/>
              </a:solidFill>
              <a:latin typeface="Inter Tight"/>
              <a:ea typeface="Inter Tight"/>
              <a:cs typeface="Inter Tight"/>
              <a:sym typeface="Inter Tigh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rPr>
              <a:t>Aligned Genes to Genomes (from assignment):</a:t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448" name="Google Shape;448;g2d035497e22_0_1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713" y="2390526"/>
            <a:ext cx="8906573" cy="181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F5FF"/>
        </a:solidFill>
      </p:bgPr>
    </p:bg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2cdb5430bfc_0_180"/>
          <p:cNvSpPr txBox="1"/>
          <p:nvPr/>
        </p:nvSpPr>
        <p:spPr>
          <a:xfrm>
            <a:off x="459600" y="505900"/>
            <a:ext cx="6210300" cy="18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Arial"/>
              <a:buNone/>
            </a:pPr>
            <a:r>
              <a:rPr b="1" lang="en" sz="7500">
                <a:solidFill>
                  <a:srgbClr val="5370E7"/>
                </a:solidFill>
                <a:latin typeface="Inter Tight"/>
                <a:ea typeface="Inter Tight"/>
                <a:cs typeface="Inter Tight"/>
                <a:sym typeface="Inter Tight"/>
              </a:rPr>
              <a:t>Data Science Process</a:t>
            </a:r>
            <a:endParaRPr b="1" i="0" sz="7500" u="none" cap="none" strike="noStrike">
              <a:solidFill>
                <a:srgbClr val="5370E7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454" name="Google Shape;454;g2cdb5430bfc_0_1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38300" y="4625050"/>
            <a:ext cx="1851650" cy="366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9" name="Google Shape;459;g2cec47c38dd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62100" y="4625050"/>
            <a:ext cx="1851650" cy="366850"/>
          </a:xfrm>
          <a:prstGeom prst="rect">
            <a:avLst/>
          </a:prstGeom>
          <a:noFill/>
          <a:ln>
            <a:noFill/>
          </a:ln>
        </p:spPr>
      </p:pic>
      <p:sp>
        <p:nvSpPr>
          <p:cNvPr id="460" name="Google Shape;460;g2cec47c38dd_0_0"/>
          <p:cNvSpPr txBox="1"/>
          <p:nvPr>
            <p:ph type="title"/>
          </p:nvPr>
        </p:nvSpPr>
        <p:spPr>
          <a:xfrm>
            <a:off x="459600" y="442475"/>
            <a:ext cx="7239600" cy="6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/>
              <a:t>What is the Data Science Process? </a:t>
            </a:r>
            <a:endParaRPr/>
          </a:p>
        </p:txBody>
      </p:sp>
      <p:sp>
        <p:nvSpPr>
          <p:cNvPr id="461" name="Google Shape;461;g2cec47c38dd_0_0"/>
          <p:cNvSpPr/>
          <p:nvPr/>
        </p:nvSpPr>
        <p:spPr>
          <a:xfrm>
            <a:off x="1251325" y="1084175"/>
            <a:ext cx="3099000" cy="3669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19050">
            <a:solidFill>
              <a:srgbClr val="674E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Inter Tight"/>
              <a:buAutoNum type="arabicPeriod"/>
            </a:pPr>
            <a:r>
              <a:rPr lang="en">
                <a:latin typeface="Inter Tight"/>
                <a:ea typeface="Inter Tight"/>
                <a:cs typeface="Inter Tight"/>
                <a:sym typeface="Inter Tight"/>
              </a:rPr>
              <a:t>Understand</a:t>
            </a:r>
            <a:r>
              <a:rPr lang="en">
                <a:latin typeface="Inter Tight"/>
                <a:ea typeface="Inter Tight"/>
                <a:cs typeface="Inter Tight"/>
                <a:sym typeface="Inter Tight"/>
              </a:rPr>
              <a:t> the Problem</a:t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462" name="Google Shape;462;g2cec47c38dd_0_0"/>
          <p:cNvSpPr/>
          <p:nvPr/>
        </p:nvSpPr>
        <p:spPr>
          <a:xfrm>
            <a:off x="1251325" y="1632042"/>
            <a:ext cx="3099000" cy="3669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19050">
            <a:solidFill>
              <a:srgbClr val="674E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Tight"/>
              <a:buAutoNum type="arabicPeriod" startAt="2"/>
            </a:pPr>
            <a:r>
              <a:rPr lang="en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rPr>
              <a:t>Gather Data</a:t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463" name="Google Shape;463;g2cec47c38dd_0_0"/>
          <p:cNvSpPr/>
          <p:nvPr/>
        </p:nvSpPr>
        <p:spPr>
          <a:xfrm>
            <a:off x="1251325" y="2179917"/>
            <a:ext cx="3099000" cy="3669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19050">
            <a:solidFill>
              <a:srgbClr val="674E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Tight"/>
              <a:buAutoNum type="arabicPeriod" startAt="3"/>
            </a:pPr>
            <a:r>
              <a:rPr lang="en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rPr>
              <a:t>Explore &amp; Analyze Data</a:t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464" name="Google Shape;464;g2cec47c38dd_0_0"/>
          <p:cNvSpPr/>
          <p:nvPr/>
        </p:nvSpPr>
        <p:spPr>
          <a:xfrm>
            <a:off x="1251325" y="2727767"/>
            <a:ext cx="3099000" cy="3669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19050">
            <a:solidFill>
              <a:srgbClr val="674E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Tight"/>
              <a:buAutoNum type="arabicPeriod" startAt="4"/>
            </a:pPr>
            <a:r>
              <a:rPr lang="en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rPr>
              <a:t>Featurize Data</a:t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465" name="Google Shape;465;g2cec47c38dd_0_0"/>
          <p:cNvSpPr/>
          <p:nvPr/>
        </p:nvSpPr>
        <p:spPr>
          <a:xfrm>
            <a:off x="1251325" y="3275629"/>
            <a:ext cx="3099000" cy="3669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19050">
            <a:solidFill>
              <a:srgbClr val="674E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Tight"/>
              <a:buAutoNum type="arabicPeriod" startAt="5"/>
            </a:pPr>
            <a:r>
              <a:rPr lang="en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rPr>
              <a:t>Model Building</a:t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466" name="Google Shape;466;g2cec47c38dd_0_0"/>
          <p:cNvSpPr/>
          <p:nvPr/>
        </p:nvSpPr>
        <p:spPr>
          <a:xfrm>
            <a:off x="1251325" y="3823479"/>
            <a:ext cx="3099000" cy="3669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19050">
            <a:solidFill>
              <a:srgbClr val="674E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Tight"/>
              <a:buAutoNum type="arabicPeriod" startAt="6"/>
            </a:pPr>
            <a:r>
              <a:rPr lang="en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rPr>
              <a:t>Evaluate and Compare</a:t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467" name="Google Shape;467;g2cec47c38dd_0_0"/>
          <p:cNvSpPr/>
          <p:nvPr/>
        </p:nvSpPr>
        <p:spPr>
          <a:xfrm>
            <a:off x="5505925" y="4313904"/>
            <a:ext cx="3099000" cy="3669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19050">
            <a:solidFill>
              <a:srgbClr val="674E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Tight"/>
              <a:buAutoNum type="arabicPeriod" startAt="7"/>
            </a:pPr>
            <a:r>
              <a:rPr lang="en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rPr>
              <a:t>Present Results</a:t>
            </a:r>
            <a:endParaRPr>
              <a:solidFill>
                <a:schemeClr val="dk1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cxnSp>
        <p:nvCxnSpPr>
          <p:cNvPr id="468" name="Google Shape;468;g2cec47c38dd_0_0"/>
          <p:cNvCxnSpPr>
            <a:endCxn id="462" idx="0"/>
          </p:cNvCxnSpPr>
          <p:nvPr/>
        </p:nvCxnSpPr>
        <p:spPr>
          <a:xfrm>
            <a:off x="2800825" y="1451142"/>
            <a:ext cx="0" cy="180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69" name="Google Shape;469;g2cec47c38dd_0_0"/>
          <p:cNvCxnSpPr>
            <a:endCxn id="463" idx="0"/>
          </p:cNvCxnSpPr>
          <p:nvPr/>
        </p:nvCxnSpPr>
        <p:spPr>
          <a:xfrm>
            <a:off x="2800825" y="1999017"/>
            <a:ext cx="0" cy="180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70" name="Google Shape;470;g2cec47c38dd_0_0"/>
          <p:cNvCxnSpPr>
            <a:stCxn id="463" idx="2"/>
            <a:endCxn id="464" idx="0"/>
          </p:cNvCxnSpPr>
          <p:nvPr/>
        </p:nvCxnSpPr>
        <p:spPr>
          <a:xfrm>
            <a:off x="2800825" y="2546817"/>
            <a:ext cx="0" cy="180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71" name="Google Shape;471;g2cec47c38dd_0_0"/>
          <p:cNvCxnSpPr>
            <a:endCxn id="465" idx="0"/>
          </p:cNvCxnSpPr>
          <p:nvPr/>
        </p:nvCxnSpPr>
        <p:spPr>
          <a:xfrm>
            <a:off x="2800825" y="3094729"/>
            <a:ext cx="0" cy="180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72" name="Google Shape;472;g2cec47c38dd_0_0"/>
          <p:cNvCxnSpPr>
            <a:endCxn id="466" idx="0"/>
          </p:cNvCxnSpPr>
          <p:nvPr/>
        </p:nvCxnSpPr>
        <p:spPr>
          <a:xfrm>
            <a:off x="2800825" y="3642579"/>
            <a:ext cx="0" cy="180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73" name="Google Shape;473;g2cec47c38dd_0_0"/>
          <p:cNvCxnSpPr>
            <a:endCxn id="461" idx="3"/>
          </p:cNvCxnSpPr>
          <p:nvPr/>
        </p:nvCxnSpPr>
        <p:spPr>
          <a:xfrm rot="-5400000">
            <a:off x="2980375" y="2636975"/>
            <a:ext cx="2739300" cy="600"/>
          </a:xfrm>
          <a:prstGeom prst="bentConnector4">
            <a:avLst>
              <a:gd fmla="val 280" name="adj1"/>
              <a:gd fmla="val 51104167" name="adj2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74" name="Google Shape;474;g2cec47c38dd_0_0"/>
          <p:cNvCxnSpPr>
            <a:stCxn id="466" idx="2"/>
          </p:cNvCxnSpPr>
          <p:nvPr/>
        </p:nvCxnSpPr>
        <p:spPr>
          <a:xfrm flipH="1" rot="-5400000">
            <a:off x="4005325" y="2985879"/>
            <a:ext cx="296100" cy="2705100"/>
          </a:xfrm>
          <a:prstGeom prst="bentConnector2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75" name="Google Shape;475;g2cec47c38dd_0_0"/>
          <p:cNvSpPr txBox="1"/>
          <p:nvPr/>
        </p:nvSpPr>
        <p:spPr>
          <a:xfrm>
            <a:off x="4871625" y="2243200"/>
            <a:ext cx="3319500" cy="5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ter Tight"/>
                <a:ea typeface="Inter Tight"/>
                <a:cs typeface="Inter Tight"/>
                <a:sym typeface="Inter Tight"/>
              </a:rPr>
              <a:t>Repeat as needed:</a:t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ter Tight"/>
                <a:ea typeface="Inter Tight"/>
                <a:cs typeface="Inter Tight"/>
                <a:sym typeface="Inter Tight"/>
              </a:rPr>
              <a:t>Data Science is an iterative process</a:t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</p:txBody>
      </p:sp>
      <p:cxnSp>
        <p:nvCxnSpPr>
          <p:cNvPr id="476" name="Google Shape;476;g2cec47c38dd_0_0"/>
          <p:cNvCxnSpPr>
            <a:stCxn id="462" idx="3"/>
          </p:cNvCxnSpPr>
          <p:nvPr/>
        </p:nvCxnSpPr>
        <p:spPr>
          <a:xfrm>
            <a:off x="4350325" y="1815492"/>
            <a:ext cx="3174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477" name="Google Shape;477;g2cec47c38dd_0_0"/>
          <p:cNvCxnSpPr>
            <a:stCxn id="463" idx="3"/>
          </p:cNvCxnSpPr>
          <p:nvPr/>
        </p:nvCxnSpPr>
        <p:spPr>
          <a:xfrm>
            <a:off x="4350325" y="2363367"/>
            <a:ext cx="3060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478" name="Google Shape;478;g2cec47c38dd_0_0"/>
          <p:cNvCxnSpPr>
            <a:stCxn id="464" idx="3"/>
          </p:cNvCxnSpPr>
          <p:nvPr/>
        </p:nvCxnSpPr>
        <p:spPr>
          <a:xfrm>
            <a:off x="4350325" y="2911217"/>
            <a:ext cx="3174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479" name="Google Shape;479;g2cec47c38dd_0_0"/>
          <p:cNvCxnSpPr>
            <a:stCxn id="465" idx="3"/>
          </p:cNvCxnSpPr>
          <p:nvPr/>
        </p:nvCxnSpPr>
        <p:spPr>
          <a:xfrm>
            <a:off x="4350325" y="3459079"/>
            <a:ext cx="3174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3FF15707724F49A972C13B33FAAA8B" ma:contentTypeVersion="37" ma:contentTypeDescription="Create a new document." ma:contentTypeScope="" ma:versionID="0d6da3a96eaa39d46166618daaa295aa">
  <xsd:schema xmlns:xsd="http://www.w3.org/2001/XMLSchema" xmlns:xs="http://www.w3.org/2001/XMLSchema" xmlns:p="http://schemas.microsoft.com/office/2006/metadata/properties" xmlns:ns2="a1200294-7566-47bd-bcc6-0c4e5d371f43" xmlns:ns3="babfc5af-ba08-4223-8118-2e61d2979772" targetNamespace="http://schemas.microsoft.com/office/2006/metadata/properties" ma:root="true" ma:fieldsID="04dea3cd8ac799b83681f5649b523f8d" ns2:_="" ns3:_="">
    <xsd:import namespace="a1200294-7566-47bd-bcc6-0c4e5d371f43"/>
    <xsd:import namespace="babfc5af-ba08-4223-8118-2e61d2979772"/>
    <xsd:element name="properties">
      <xsd:complexType>
        <xsd:sequence>
          <xsd:element name="documentManagement">
            <xsd:complexType>
              <xsd:all>
                <xsd:element ref="ns2:Employee" minOccurs="0"/>
                <xsd:element ref="ns2:PostingDate" minOccurs="0"/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Location" minOccurs="0"/>
                <xsd:element ref="ns2:SessionNo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1200294-7566-47bd-bcc6-0c4e5d371f43" elementFormDefault="qualified">
    <xsd:import namespace="http://schemas.microsoft.com/office/2006/documentManagement/types"/>
    <xsd:import namespace="http://schemas.microsoft.com/office/infopath/2007/PartnerControls"/>
    <xsd:element name="Employee" ma:index="1" nillable="true" ma:displayName="Employee" ma:format="Dropdown" ma:list="UserInfo" ma:SharePointGroup="0" ma:internalName="Employe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PostingDate" ma:index="2" nillable="true" ma:displayName="Posting Date" ma:format="DateOnly" ma:internalName="PostingDate" ma:readOnly="false">
      <xsd:simpleType>
        <xsd:restriction base="dms:DateTime"/>
      </xsd:simple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hidden="true" ma:internalName="MediaServiceKeyPoints" ma:readOnly="true">
      <xsd:simpleType>
        <xsd:restriction base="dms:Note"/>
      </xsd:simpleType>
    </xsd:element>
    <xsd:element name="MediaServiceAutoTags" ma:index="14" nillable="true" ma:displayName="Tags" ma:hidden="true" ma:internalName="MediaServiceAutoTags" ma:readOnly="true">
      <xsd:simpleType>
        <xsd:restriction base="dms:Text"/>
      </xsd:simpleType>
    </xsd:element>
    <xsd:element name="MediaServiceOCR" ma:index="15" nillable="true" ma:displayName="Extracted Text" ma:hidden="true" ma:internalName="MediaServiceOCR" ma:readOnly="true">
      <xsd:simpleType>
        <xsd:restriction base="dms:Note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cc01bbee-216c-4cdf-bb0c-f637e50b3b61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5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Location" ma:index="26" nillable="true" ma:displayName="Location" ma:indexed="true" ma:internalName="MediaServiceLocation" ma:readOnly="true">
      <xsd:simpleType>
        <xsd:restriction base="dms:Text"/>
      </xsd:simpleType>
    </xsd:element>
    <xsd:element name="SessionNo" ma:index="27" nillable="true" ma:displayName="Order" ma:decimals="0" ma:default="1" ma:format="Dropdown" ma:internalName="SessionNo" ma:percentage="FALSE">
      <xsd:simpleType>
        <xsd:restriction base="dms:Number"/>
      </xsd:simpleType>
    </xsd:element>
    <xsd:element name="MediaServiceSearchProperties" ma:index="28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abfc5af-ba08-4223-8118-2e61d2979772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hidden="true" ma:internalName="SharedWithDetails" ma:readOnly="true">
      <xsd:simpleType>
        <xsd:restriction base="dms:Note"/>
      </xsd:simpleType>
    </xsd:element>
    <xsd:element name="TaxCatchAll" ma:index="22" nillable="true" ma:displayName="Taxonomy Catch All Column" ma:hidden="true" ma:list="{30907219-2b16-4918-aa31-a6d15e45b1a4}" ma:internalName="TaxCatchAll" ma:readOnly="false" ma:showField="CatchAllData" ma:web="babfc5af-ba08-4223-8118-2e61d297977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essionNo xmlns="a1200294-7566-47bd-bcc6-0c4e5d371f43">1</SessionNo>
    <TaxCatchAll xmlns="babfc5af-ba08-4223-8118-2e61d2979772" xsi:nil="true"/>
    <lcf76f155ced4ddcb4097134ff3c332f xmlns="a1200294-7566-47bd-bcc6-0c4e5d371f43">
      <Terms xmlns="http://schemas.microsoft.com/office/infopath/2007/PartnerControls"/>
    </lcf76f155ced4ddcb4097134ff3c332f>
    <PostingDate xmlns="a1200294-7566-47bd-bcc6-0c4e5d371f43" xsi:nil="true"/>
    <Employee xmlns="a1200294-7566-47bd-bcc6-0c4e5d371f43">
      <UserInfo>
        <DisplayName/>
        <AccountId xsi:nil="true"/>
        <AccountType/>
      </UserInfo>
    </Employee>
  </documentManagement>
</p:properties>
</file>

<file path=customXml/itemProps1.xml><?xml version="1.0" encoding="utf-8"?>
<ds:datastoreItem xmlns:ds="http://schemas.openxmlformats.org/officeDocument/2006/customXml" ds:itemID="{24D9953B-DCD5-498B-983F-2EAA330842D1}"/>
</file>

<file path=customXml/itemProps2.xml><?xml version="1.0" encoding="utf-8"?>
<ds:datastoreItem xmlns:ds="http://schemas.openxmlformats.org/officeDocument/2006/customXml" ds:itemID="{B139B51D-7A68-4860-A49F-A4F2F9A0B78F}"/>
</file>

<file path=customXml/itemProps3.xml><?xml version="1.0" encoding="utf-8"?>
<ds:datastoreItem xmlns:ds="http://schemas.openxmlformats.org/officeDocument/2006/customXml" ds:itemID="{4377CF62-39D2-4174-8E85-3D693D4E4032}"/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0x010100AF3FF15707724F49A972C13B33FAAA8B</vt:lpwstr>
  </property>
</Properties>
</file>